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9" r:id="rId2"/>
    <p:sldId id="478" r:id="rId3"/>
    <p:sldId id="290" r:id="rId4"/>
    <p:sldId id="674" r:id="rId5"/>
    <p:sldId id="482" r:id="rId6"/>
    <p:sldId id="545" r:id="rId7"/>
    <p:sldId id="554" r:id="rId8"/>
    <p:sldId id="556" r:id="rId9"/>
    <p:sldId id="768" r:id="rId10"/>
    <p:sldId id="487" r:id="rId11"/>
    <p:sldId id="675" r:id="rId12"/>
    <p:sldId id="488" r:id="rId13"/>
    <p:sldId id="536" r:id="rId14"/>
    <p:sldId id="557" r:id="rId15"/>
    <p:sldId id="769" r:id="rId16"/>
    <p:sldId id="547" r:id="rId17"/>
    <p:sldId id="558" r:id="rId18"/>
    <p:sldId id="728" r:id="rId19"/>
    <p:sldId id="676" r:id="rId20"/>
    <p:sldId id="671" r:id="rId21"/>
    <p:sldId id="538" r:id="rId22"/>
    <p:sldId id="637" r:id="rId23"/>
    <p:sldId id="677" r:id="rId24"/>
    <p:sldId id="521" r:id="rId25"/>
    <p:sldId id="678" r:id="rId26"/>
    <p:sldId id="524" r:id="rId27"/>
    <p:sldId id="683" r:id="rId28"/>
    <p:sldId id="679" r:id="rId29"/>
    <p:sldId id="525" r:id="rId30"/>
    <p:sldId id="680" r:id="rId31"/>
    <p:sldId id="29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侯 庆晗" initials="侯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060"/>
    <a:srgbClr val="20517C"/>
    <a:srgbClr val="3F5788"/>
    <a:srgbClr val="6F90B2"/>
    <a:srgbClr val="50649E"/>
    <a:srgbClr val="496176"/>
    <a:srgbClr val="80A1B6"/>
    <a:srgbClr val="8996AD"/>
    <a:srgbClr val="8CA6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89" autoAdjust="0"/>
    <p:restoredTop sz="96870" autoAdjust="0"/>
  </p:normalViewPr>
  <p:slideViewPr>
    <p:cSldViewPr snapToGrid="0">
      <p:cViewPr varScale="1">
        <p:scale>
          <a:sx n="83" d="100"/>
          <a:sy n="83" d="100"/>
        </p:scale>
        <p:origin x="687" y="68"/>
      </p:cViewPr>
      <p:guideLst>
        <p:guide orient="horz" pos="2160"/>
        <p:guide pos="3854"/>
      </p:guideLst>
    </p:cSldViewPr>
  </p:slideViewPr>
  <p:outlineViewPr>
    <p:cViewPr>
      <p:scale>
        <a:sx n="33" d="100"/>
        <a:sy n="33" d="100"/>
      </p:scale>
      <p:origin x="0" y="-13737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7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A82A5F-566E-4260-A6FB-61B14D1044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6A28A-415E-4E85-8258-F6743F4A26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7D93E8-C9D2-4011-AB5E-71E3AF64FD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评论方封面模板">
    <p:bg>
      <p:bgPr>
        <a:blipFill dpi="0" rotWithShape="1">
          <a:blip r:embed="rId2">
            <a:alphaModFix amt="7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5411107"/>
            <a:ext cx="12192000" cy="1446892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矩形 4"/>
          <p:cNvSpPr/>
          <p:nvPr userDrawn="1"/>
        </p:nvSpPr>
        <p:spPr>
          <a:xfrm>
            <a:off x="0" y="-3253"/>
            <a:ext cx="12192000" cy="1627821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6" name="文本占位符 145"/>
          <p:cNvSpPr>
            <a:spLocks noGrp="1"/>
          </p:cNvSpPr>
          <p:nvPr>
            <p:ph type="body" sz="quarter" idx="10" hasCustomPrompt="1"/>
          </p:nvPr>
        </p:nvSpPr>
        <p:spPr>
          <a:xfrm>
            <a:off x="2046212" y="2544831"/>
            <a:ext cx="8099576" cy="176833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36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altLang="zh-CN" dirty="0"/>
              <a:t>No.</a:t>
            </a:r>
            <a:r>
              <a:rPr lang="zh-CN" altLang="en-US" dirty="0"/>
              <a:t>？  点击编辑题目序号和名称</a:t>
            </a:r>
            <a:endParaRPr lang="en-US" altLang="zh-CN" dirty="0"/>
          </a:p>
          <a:p>
            <a:pPr lvl="0"/>
            <a:r>
              <a:rPr lang="en-US" altLang="zh-CN" dirty="0"/>
              <a:t>            </a:t>
            </a:r>
            <a:r>
              <a:rPr lang="zh-CN" altLang="en-US" dirty="0"/>
              <a:t>点击编辑英文题目</a:t>
            </a:r>
          </a:p>
        </p:txBody>
      </p:sp>
      <p:sp>
        <p:nvSpPr>
          <p:cNvPr id="152" name="文本占位符 148"/>
          <p:cNvSpPr>
            <a:spLocks noGrp="1"/>
          </p:cNvSpPr>
          <p:nvPr>
            <p:ph type="body" sz="quarter" idx="14" hasCustomPrompt="1"/>
          </p:nvPr>
        </p:nvSpPr>
        <p:spPr>
          <a:xfrm>
            <a:off x="6055060" y="5827991"/>
            <a:ext cx="4968552" cy="503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正方汇报人：点击编辑</a:t>
            </a: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31902" y="185763"/>
            <a:ext cx="6328196" cy="12497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页3">
    <p:bg>
      <p:bgPr>
        <a:blipFill dpi="0" rotWithShape="1">
          <a:blip r:embed="rId2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 userDrawn="1"/>
        </p:nvSpPr>
        <p:spPr>
          <a:xfrm>
            <a:off x="-24680" y="-135467"/>
            <a:ext cx="12216680" cy="863711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6479" y="-65091"/>
            <a:ext cx="3669102" cy="724631"/>
          </a:xfrm>
          <a:prstGeom prst="rect">
            <a:avLst/>
          </a:prstGeom>
        </p:spPr>
      </p:pic>
      <p:sp>
        <p:nvSpPr>
          <p:cNvPr id="63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236419" y="47976"/>
            <a:ext cx="7682630" cy="496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baseline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汇报提纲</a:t>
            </a:r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7"/>
          </p:nvPr>
        </p:nvSpPr>
        <p:spPr>
          <a:xfrm>
            <a:off x="11573536" y="6363490"/>
            <a:ext cx="470721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17D93E8-C9D2-4011-AB5E-71E3AF64FD1A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1" name="箭头: 五边形 10"/>
          <p:cNvSpPr/>
          <p:nvPr userDrawn="1"/>
        </p:nvSpPr>
        <p:spPr bwMode="auto">
          <a:xfrm>
            <a:off x="2869928" y="1460525"/>
            <a:ext cx="2668336" cy="863711"/>
          </a:xfrm>
          <a:prstGeom prst="homePlate">
            <a:avLst/>
          </a:prstGeom>
          <a:solidFill>
            <a:srgbClr val="4D7097"/>
          </a:solidFill>
          <a:ln w="9525" cap="flat" cmpd="sng" algn="ctr">
            <a:solidFill>
              <a:srgbClr val="4D7097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3" name="直接连接符 2"/>
          <p:cNvCxnSpPr/>
          <p:nvPr userDrawn="1"/>
        </p:nvCxnSpPr>
        <p:spPr>
          <a:xfrm flipH="1">
            <a:off x="5538264" y="1205345"/>
            <a:ext cx="39576" cy="552327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箭头: 五边形 13"/>
          <p:cNvSpPr/>
          <p:nvPr userDrawn="1"/>
        </p:nvSpPr>
        <p:spPr bwMode="auto">
          <a:xfrm>
            <a:off x="2909504" y="3056517"/>
            <a:ext cx="2668336" cy="863711"/>
          </a:xfrm>
          <a:prstGeom prst="homePlate">
            <a:avLst/>
          </a:prstGeom>
          <a:solidFill>
            <a:srgbClr val="4D7097"/>
          </a:solidFill>
          <a:ln w="9525" cap="flat" cmpd="sng" algn="ctr">
            <a:solidFill>
              <a:srgbClr val="4D7097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箭头: 五边形 14"/>
          <p:cNvSpPr/>
          <p:nvPr userDrawn="1"/>
        </p:nvSpPr>
        <p:spPr bwMode="auto">
          <a:xfrm>
            <a:off x="2909504" y="4533764"/>
            <a:ext cx="2668336" cy="863711"/>
          </a:xfrm>
          <a:prstGeom prst="homePlate">
            <a:avLst/>
          </a:prstGeom>
          <a:solidFill>
            <a:srgbClr val="4D7097"/>
          </a:solidFill>
          <a:ln w="9525" cap="flat" cmpd="sng" algn="ctr">
            <a:solidFill>
              <a:srgbClr val="4D7097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箭头: 五边形 15"/>
          <p:cNvSpPr/>
          <p:nvPr userDrawn="1"/>
        </p:nvSpPr>
        <p:spPr bwMode="auto">
          <a:xfrm rot="10800000">
            <a:off x="5577840" y="2134877"/>
            <a:ext cx="2668336" cy="863711"/>
          </a:xfrm>
          <a:prstGeom prst="homePlate">
            <a:avLst/>
          </a:prstGeom>
          <a:solidFill>
            <a:srgbClr val="80A1B6"/>
          </a:solidFill>
          <a:ln w="9525" cap="flat" cmpd="sng" algn="ctr">
            <a:solidFill>
              <a:srgbClr val="80A1B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箭头: 五边形 16"/>
          <p:cNvSpPr/>
          <p:nvPr userDrawn="1"/>
        </p:nvSpPr>
        <p:spPr bwMode="auto">
          <a:xfrm rot="10800000">
            <a:off x="5577840" y="3788798"/>
            <a:ext cx="2668336" cy="863711"/>
          </a:xfrm>
          <a:prstGeom prst="homePlate">
            <a:avLst/>
          </a:prstGeom>
          <a:solidFill>
            <a:srgbClr val="80A1B6"/>
          </a:solidFill>
          <a:ln w="9525" cap="flat" cmpd="sng" algn="ctr">
            <a:solidFill>
              <a:srgbClr val="80A1B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箭头: 五边形 17"/>
          <p:cNvSpPr/>
          <p:nvPr userDrawn="1"/>
        </p:nvSpPr>
        <p:spPr bwMode="auto">
          <a:xfrm rot="10800000">
            <a:off x="5577840" y="5442720"/>
            <a:ext cx="2668336" cy="863711"/>
          </a:xfrm>
          <a:prstGeom prst="homePlate">
            <a:avLst/>
          </a:prstGeom>
          <a:solidFill>
            <a:srgbClr val="80A1B6"/>
          </a:solidFill>
          <a:ln w="9525" cap="flat" cmpd="sng" algn="ctr">
            <a:solidFill>
              <a:srgbClr val="80A1B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页3">
    <p:bg>
      <p:bgPr>
        <a:blipFill dpi="0" rotWithShape="1">
          <a:blip r:embed="rId2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24680" y="6233524"/>
            <a:ext cx="12216680" cy="615299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0" name="矩形 59"/>
          <p:cNvSpPr/>
          <p:nvPr userDrawn="1"/>
        </p:nvSpPr>
        <p:spPr>
          <a:xfrm>
            <a:off x="-24680" y="-135467"/>
            <a:ext cx="12216680" cy="863711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6479" y="-65091"/>
            <a:ext cx="3669102" cy="724631"/>
          </a:xfrm>
          <a:prstGeom prst="rect">
            <a:avLst/>
          </a:prstGeom>
        </p:spPr>
      </p:pic>
      <p:sp>
        <p:nvSpPr>
          <p:cNvPr id="63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236419" y="47976"/>
            <a:ext cx="7682630" cy="496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baseline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点击编辑本页所述内容模块标题</a:t>
            </a:r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7"/>
          </p:nvPr>
        </p:nvSpPr>
        <p:spPr>
          <a:xfrm>
            <a:off x="11573536" y="6363490"/>
            <a:ext cx="470721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17D93E8-C9D2-4011-AB5E-71E3AF64FD1A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383103" y="981938"/>
            <a:ext cx="5712897" cy="496824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20000"/>
              </a:lnSpc>
              <a:buSzPct val="50000"/>
              <a:buFont typeface="Wingdings" panose="05000000000000000000" pitchFamily="2" charset="2"/>
              <a:buChar char="l"/>
              <a:defRPr sz="2400" b="1" baseline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981938"/>
            <a:ext cx="5712897" cy="496824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20000"/>
              </a:lnSpc>
              <a:buSzPct val="50000"/>
              <a:buFont typeface="Wingdings" panose="05000000000000000000" pitchFamily="2" charset="2"/>
              <a:buChar char="l"/>
              <a:defRPr sz="2400" b="1" baseline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  <p:sp>
        <p:nvSpPr>
          <p:cNvPr id="12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383103" y="5736700"/>
            <a:ext cx="10463268" cy="496824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20000"/>
              </a:lnSpc>
              <a:buSzPct val="50000"/>
              <a:buFont typeface="Wingdings" panose="05000000000000000000" pitchFamily="2" charset="2"/>
              <a:buChar char="l"/>
              <a:defRPr sz="2400" b="1" baseline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内容页3">
    <p:bg>
      <p:bgPr>
        <a:blipFill dpi="0" rotWithShape="1">
          <a:blip r:embed="rId2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118281"/>
            <a:ext cx="12192000" cy="734690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6479" y="183320"/>
            <a:ext cx="3669102" cy="724631"/>
          </a:xfrm>
          <a:prstGeom prst="rect">
            <a:avLst/>
          </a:prstGeom>
        </p:spPr>
      </p:pic>
      <p:sp>
        <p:nvSpPr>
          <p:cNvPr id="63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103" y="241364"/>
            <a:ext cx="7535946" cy="5526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baseline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点击编辑本页所述内容模块标题</a:t>
            </a:r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7"/>
          </p:nvPr>
        </p:nvSpPr>
        <p:spPr>
          <a:xfrm>
            <a:off x="11575856" y="6303820"/>
            <a:ext cx="466081" cy="365125"/>
          </a:xfrm>
        </p:spPr>
        <p:txBody>
          <a:bodyPr/>
          <a:lstStyle>
            <a:lvl1pPr>
              <a:defRPr sz="16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17D93E8-C9D2-4011-AB5E-71E3AF64FD1A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383103" y="981938"/>
            <a:ext cx="5712897" cy="496824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20000"/>
              </a:lnSpc>
              <a:buSzPct val="50000"/>
              <a:buFont typeface="Wingdings" panose="05000000000000000000" pitchFamily="2" charset="2"/>
              <a:buChar char="l"/>
              <a:defRPr sz="2400" b="1" baseline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981938"/>
            <a:ext cx="5712897" cy="496824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20000"/>
              </a:lnSpc>
              <a:buSzPct val="50000"/>
              <a:buFont typeface="Wingdings" panose="05000000000000000000" pitchFamily="2" charset="2"/>
              <a:buChar char="l"/>
              <a:defRPr sz="2400" b="1" baseline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  <p:sp>
        <p:nvSpPr>
          <p:cNvPr id="12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383103" y="5561991"/>
            <a:ext cx="10463268" cy="496824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20000"/>
              </a:lnSpc>
              <a:buSzPct val="50000"/>
              <a:buFont typeface="Wingdings" panose="05000000000000000000" pitchFamily="2" charset="2"/>
              <a:buChar char="l"/>
              <a:defRPr sz="2400" b="1" baseline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  <p:sp>
        <p:nvSpPr>
          <p:cNvPr id="11" name="标题 1"/>
          <p:cNvSpPr>
            <a:spLocks noGrp="1"/>
          </p:cNvSpPr>
          <p:nvPr>
            <p:ph type="title" hasCustomPrompt="1"/>
          </p:nvPr>
        </p:nvSpPr>
        <p:spPr>
          <a:xfrm>
            <a:off x="610981" y="6237214"/>
            <a:ext cx="1630924" cy="496824"/>
          </a:xfrm>
          <a:solidFill>
            <a:srgbClr val="FFFFFF"/>
          </a:solidFill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600" b="1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zh-CN" altLang="en-US" dirty="0"/>
              <a:t>单击此处</a:t>
            </a:r>
          </a:p>
        </p:txBody>
      </p:sp>
      <p:sp>
        <p:nvSpPr>
          <p:cNvPr id="25" name="标题 1"/>
          <p:cNvSpPr txBox="1"/>
          <p:nvPr userDrawn="1"/>
        </p:nvSpPr>
        <p:spPr>
          <a:xfrm>
            <a:off x="2446810" y="6237214"/>
            <a:ext cx="1630924" cy="496824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dirty="0"/>
              <a:t> </a:t>
            </a:r>
          </a:p>
        </p:txBody>
      </p:sp>
      <p:sp>
        <p:nvSpPr>
          <p:cNvPr id="26" name="标题 1"/>
          <p:cNvSpPr txBox="1"/>
          <p:nvPr userDrawn="1"/>
        </p:nvSpPr>
        <p:spPr>
          <a:xfrm>
            <a:off x="4282639" y="6237214"/>
            <a:ext cx="1630924" cy="496824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dirty="0"/>
              <a:t> </a:t>
            </a:r>
          </a:p>
        </p:txBody>
      </p:sp>
      <p:sp>
        <p:nvSpPr>
          <p:cNvPr id="27" name="标题 1"/>
          <p:cNvSpPr txBox="1"/>
          <p:nvPr userDrawn="1"/>
        </p:nvSpPr>
        <p:spPr>
          <a:xfrm>
            <a:off x="6118468" y="6237214"/>
            <a:ext cx="1630924" cy="496824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dirty="0"/>
              <a:t> </a:t>
            </a:r>
          </a:p>
        </p:txBody>
      </p:sp>
      <p:sp>
        <p:nvSpPr>
          <p:cNvPr id="28" name="标题 1"/>
          <p:cNvSpPr txBox="1"/>
          <p:nvPr userDrawn="1"/>
        </p:nvSpPr>
        <p:spPr>
          <a:xfrm>
            <a:off x="7954297" y="6237214"/>
            <a:ext cx="1630924" cy="496824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dirty="0"/>
              <a:t> </a:t>
            </a:r>
          </a:p>
        </p:txBody>
      </p:sp>
      <p:sp>
        <p:nvSpPr>
          <p:cNvPr id="29" name="标题 1"/>
          <p:cNvSpPr txBox="1"/>
          <p:nvPr userDrawn="1"/>
        </p:nvSpPr>
        <p:spPr>
          <a:xfrm>
            <a:off x="9790126" y="6237214"/>
            <a:ext cx="1630924" cy="496824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内容页3">
    <p:bg>
      <p:bgPr>
        <a:blipFill dpi="0" rotWithShape="1">
          <a:blip r:embed="rId2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6479" y="183320"/>
            <a:ext cx="3669102" cy="724631"/>
          </a:xfrm>
          <a:prstGeom prst="rect">
            <a:avLst/>
          </a:prstGeom>
        </p:spPr>
      </p:pic>
      <p:sp>
        <p:nvSpPr>
          <p:cNvPr id="63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383103" y="241364"/>
            <a:ext cx="7535946" cy="5526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baseline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点击编辑本页所述内容模块标题</a:t>
            </a:r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7"/>
          </p:nvPr>
        </p:nvSpPr>
        <p:spPr>
          <a:xfrm>
            <a:off x="11575856" y="6303820"/>
            <a:ext cx="466081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17D93E8-C9D2-4011-AB5E-71E3AF64FD1A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383103" y="981938"/>
            <a:ext cx="5712897" cy="496824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20000"/>
              </a:lnSpc>
              <a:buSzPct val="50000"/>
              <a:buFont typeface="Wingdings" panose="05000000000000000000" pitchFamily="2" charset="2"/>
              <a:buChar char="l"/>
              <a:defRPr sz="2400" b="1" baseline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981938"/>
            <a:ext cx="5712897" cy="496824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20000"/>
              </a:lnSpc>
              <a:buSzPct val="50000"/>
              <a:buFont typeface="Wingdings" panose="05000000000000000000" pitchFamily="2" charset="2"/>
              <a:buChar char="l"/>
              <a:defRPr sz="2400" b="1" baseline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评论方封面模板">
    <p:bg>
      <p:bgPr>
        <a:blipFill dpi="0" rotWithShape="1">
          <a:blip r:embed="rId2">
            <a:alphaModFix amt="7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5411107"/>
            <a:ext cx="12192000" cy="1446892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矩形 4"/>
          <p:cNvSpPr/>
          <p:nvPr userDrawn="1"/>
        </p:nvSpPr>
        <p:spPr>
          <a:xfrm>
            <a:off x="0" y="-3253"/>
            <a:ext cx="12192000" cy="1627821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6" name="文本占位符 145"/>
          <p:cNvSpPr>
            <a:spLocks noGrp="1"/>
          </p:cNvSpPr>
          <p:nvPr>
            <p:ph type="body" sz="quarter" idx="10" hasCustomPrompt="1"/>
          </p:nvPr>
        </p:nvSpPr>
        <p:spPr>
          <a:xfrm>
            <a:off x="2046212" y="2544831"/>
            <a:ext cx="8099576" cy="176833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36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altLang="zh-CN" dirty="0"/>
              <a:t>No.</a:t>
            </a:r>
            <a:r>
              <a:rPr lang="zh-CN" altLang="en-US" dirty="0"/>
              <a:t>？  点击编辑题目序号和名称</a:t>
            </a:r>
            <a:endParaRPr lang="en-US" altLang="zh-CN" dirty="0"/>
          </a:p>
          <a:p>
            <a:pPr lvl="0"/>
            <a:r>
              <a:rPr lang="en-US" altLang="zh-CN" dirty="0"/>
              <a:t>            </a:t>
            </a:r>
            <a:r>
              <a:rPr lang="zh-CN" altLang="en-US" dirty="0"/>
              <a:t>点击编辑英文题目</a:t>
            </a: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31902" y="185763"/>
            <a:ext cx="6328196" cy="12497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页3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箭头: 五边形 52"/>
          <p:cNvSpPr/>
          <p:nvPr userDrawn="1"/>
        </p:nvSpPr>
        <p:spPr bwMode="auto">
          <a:xfrm>
            <a:off x="3277252" y="5745739"/>
            <a:ext cx="2668336" cy="863711"/>
          </a:xfrm>
          <a:prstGeom prst="homePlate">
            <a:avLst/>
          </a:prstGeom>
          <a:solidFill>
            <a:srgbClr val="4D7097"/>
          </a:solidFill>
          <a:ln w="9525" cap="flat" cmpd="sng" algn="ctr">
            <a:solidFill>
              <a:srgbClr val="8CA6AA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6" name="箭头: 五边形 55"/>
          <p:cNvSpPr/>
          <p:nvPr userDrawn="1"/>
        </p:nvSpPr>
        <p:spPr bwMode="auto">
          <a:xfrm rot="10800000">
            <a:off x="6221732" y="4931753"/>
            <a:ext cx="2668336" cy="863711"/>
          </a:xfrm>
          <a:prstGeom prst="homePlate">
            <a:avLst/>
          </a:prstGeom>
          <a:solidFill>
            <a:srgbClr val="80A1B6"/>
          </a:solidFill>
          <a:ln w="9525" cap="flat" cmpd="sng" algn="ctr">
            <a:solidFill>
              <a:srgbClr val="80A1B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2" name="箭头: 五边形 51"/>
          <p:cNvSpPr/>
          <p:nvPr userDrawn="1"/>
        </p:nvSpPr>
        <p:spPr bwMode="auto">
          <a:xfrm>
            <a:off x="3277252" y="4123727"/>
            <a:ext cx="2668336" cy="863711"/>
          </a:xfrm>
          <a:prstGeom prst="homePlate">
            <a:avLst/>
          </a:prstGeom>
          <a:solidFill>
            <a:srgbClr val="4D7097"/>
          </a:solidFill>
          <a:ln w="9525" cap="flat" cmpd="sng" algn="ctr">
            <a:solidFill>
              <a:srgbClr val="4D7097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5" name="箭头: 五边形 54"/>
          <p:cNvSpPr/>
          <p:nvPr userDrawn="1"/>
        </p:nvSpPr>
        <p:spPr bwMode="auto">
          <a:xfrm rot="10800000">
            <a:off x="6221732" y="3314498"/>
            <a:ext cx="2668336" cy="863711"/>
          </a:xfrm>
          <a:prstGeom prst="homePlate">
            <a:avLst/>
          </a:prstGeom>
          <a:solidFill>
            <a:srgbClr val="80A1B6"/>
          </a:solidFill>
          <a:ln w="9525" cap="flat" cmpd="sng" algn="ctr">
            <a:solidFill>
              <a:srgbClr val="80A1B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1" name="箭头: 五边形 50"/>
          <p:cNvSpPr/>
          <p:nvPr userDrawn="1"/>
        </p:nvSpPr>
        <p:spPr bwMode="auto">
          <a:xfrm>
            <a:off x="3277252" y="2511470"/>
            <a:ext cx="2668336" cy="863711"/>
          </a:xfrm>
          <a:prstGeom prst="homePlate">
            <a:avLst/>
          </a:prstGeom>
          <a:solidFill>
            <a:srgbClr val="4D7097"/>
          </a:solidFill>
          <a:ln w="9525" cap="flat" cmpd="sng" algn="ctr">
            <a:solidFill>
              <a:srgbClr val="4D7097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4" name="箭头: 五边形 53"/>
          <p:cNvSpPr/>
          <p:nvPr userDrawn="1"/>
        </p:nvSpPr>
        <p:spPr bwMode="auto">
          <a:xfrm rot="10800000">
            <a:off x="6221732" y="1701569"/>
            <a:ext cx="2668336" cy="863711"/>
          </a:xfrm>
          <a:prstGeom prst="homePlate">
            <a:avLst/>
          </a:prstGeom>
          <a:solidFill>
            <a:srgbClr val="80A1B6"/>
          </a:solidFill>
          <a:ln w="9525" cap="flat" cmpd="sng" algn="ctr">
            <a:solidFill>
              <a:srgbClr val="80A1B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7" name="箭头: 五边形 36"/>
          <p:cNvSpPr/>
          <p:nvPr userDrawn="1"/>
        </p:nvSpPr>
        <p:spPr bwMode="auto">
          <a:xfrm>
            <a:off x="3277252" y="886947"/>
            <a:ext cx="2668336" cy="863711"/>
          </a:xfrm>
          <a:prstGeom prst="homePlate">
            <a:avLst/>
          </a:prstGeom>
          <a:solidFill>
            <a:srgbClr val="4D7097"/>
          </a:solidFill>
          <a:ln w="9525" cap="flat" cmpd="sng" algn="ctr">
            <a:solidFill>
              <a:srgbClr val="4D7097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 userDrawn="1"/>
        </p:nvSpPr>
        <p:spPr bwMode="auto">
          <a:xfrm>
            <a:off x="5945588" y="4957806"/>
            <a:ext cx="276144" cy="81160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" name="矩形 43"/>
          <p:cNvSpPr/>
          <p:nvPr userDrawn="1"/>
        </p:nvSpPr>
        <p:spPr bwMode="auto">
          <a:xfrm>
            <a:off x="5945588" y="3346508"/>
            <a:ext cx="276144" cy="81160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矩形 23"/>
          <p:cNvSpPr/>
          <p:nvPr userDrawn="1"/>
        </p:nvSpPr>
        <p:spPr bwMode="auto">
          <a:xfrm>
            <a:off x="5945588" y="1723295"/>
            <a:ext cx="276144" cy="81160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0" name="矩形 59"/>
          <p:cNvSpPr/>
          <p:nvPr userDrawn="1"/>
        </p:nvSpPr>
        <p:spPr>
          <a:xfrm>
            <a:off x="-24680" y="-135467"/>
            <a:ext cx="12216680" cy="863711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3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236419" y="47976"/>
            <a:ext cx="10463268" cy="496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baseline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点击编辑本页所述内容模块标题</a:t>
            </a:r>
          </a:p>
        </p:txBody>
      </p:sp>
      <p:pic>
        <p:nvPicPr>
          <p:cNvPr id="7" name="Picture 6" descr="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019" y="-92931"/>
            <a:ext cx="1043648" cy="7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: 圆角 17"/>
          <p:cNvSpPr/>
          <p:nvPr userDrawn="1"/>
        </p:nvSpPr>
        <p:spPr bwMode="auto">
          <a:xfrm>
            <a:off x="5945588" y="911688"/>
            <a:ext cx="276144" cy="5669331"/>
          </a:xfrm>
          <a:prstGeom prst="roundRect">
            <a:avLst/>
          </a:prstGeom>
          <a:solidFill>
            <a:srgbClr val="B17F8E"/>
          </a:solidFill>
          <a:ln w="9525" cap="flat" cmpd="sng" algn="ctr">
            <a:solidFill>
              <a:srgbClr val="B17F8E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矩形: 圆角 21"/>
          <p:cNvSpPr/>
          <p:nvPr userDrawn="1"/>
        </p:nvSpPr>
        <p:spPr bwMode="auto">
          <a:xfrm>
            <a:off x="5945588" y="911688"/>
            <a:ext cx="276144" cy="8116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3" name="矩形 42"/>
          <p:cNvSpPr/>
          <p:nvPr userDrawn="1"/>
        </p:nvSpPr>
        <p:spPr bwMode="auto">
          <a:xfrm>
            <a:off x="5945588" y="2537523"/>
            <a:ext cx="276144" cy="811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5" name="矩形 44"/>
          <p:cNvSpPr/>
          <p:nvPr userDrawn="1"/>
        </p:nvSpPr>
        <p:spPr bwMode="auto">
          <a:xfrm>
            <a:off x="5945588" y="4152157"/>
            <a:ext cx="276144" cy="811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7" name="矩形: 圆角 46"/>
          <p:cNvSpPr/>
          <p:nvPr userDrawn="1"/>
        </p:nvSpPr>
        <p:spPr bwMode="auto">
          <a:xfrm>
            <a:off x="5945588" y="5765518"/>
            <a:ext cx="276144" cy="8116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8" name="矩形 47"/>
          <p:cNvSpPr/>
          <p:nvPr userDrawn="1"/>
        </p:nvSpPr>
        <p:spPr bwMode="auto">
          <a:xfrm>
            <a:off x="5945588" y="955136"/>
            <a:ext cx="276144" cy="7793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9" name="矩形 48"/>
          <p:cNvSpPr/>
          <p:nvPr userDrawn="1"/>
        </p:nvSpPr>
        <p:spPr bwMode="auto">
          <a:xfrm>
            <a:off x="5945588" y="5761623"/>
            <a:ext cx="276144" cy="7759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6" name="标题 1"/>
          <p:cNvSpPr>
            <a:spLocks noGrp="1"/>
          </p:cNvSpPr>
          <p:nvPr>
            <p:ph type="title" hasCustomPrompt="1"/>
          </p:nvPr>
        </p:nvSpPr>
        <p:spPr>
          <a:xfrm>
            <a:off x="3277252" y="886947"/>
            <a:ext cx="2355037" cy="863711"/>
          </a:xfrm>
        </p:spPr>
        <p:txBody>
          <a:bodyPr/>
          <a:lstStyle>
            <a:lvl1pPr algn="ctr">
              <a:lnSpc>
                <a:spcPct val="100000"/>
              </a:lnSpc>
              <a:defRPr sz="3000" b="1"/>
            </a:lvl1pPr>
          </a:lstStyle>
          <a:p>
            <a:r>
              <a:rPr lang="zh-CN" altLang="en-US" dirty="0"/>
              <a:t>单击此处</a:t>
            </a:r>
          </a:p>
        </p:txBody>
      </p:sp>
      <p:sp>
        <p:nvSpPr>
          <p:cNvPr id="78" name="灯片编号占位符 20"/>
          <p:cNvSpPr>
            <a:spLocks noGrp="1"/>
          </p:cNvSpPr>
          <p:nvPr>
            <p:ph type="sldNum" sz="quarter" idx="17"/>
          </p:nvPr>
        </p:nvSpPr>
        <p:spPr>
          <a:xfrm>
            <a:off x="9094860" y="6233524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17D93E8-C9D2-4011-AB5E-71E3AF64FD1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 userDrawn="1"/>
        </p:nvSpPr>
        <p:spPr>
          <a:xfrm>
            <a:off x="-24680" y="-135467"/>
            <a:ext cx="12216680" cy="863711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3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236419" y="47976"/>
            <a:ext cx="10463268" cy="496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baseline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点击编辑本页所述内容模块标题</a:t>
            </a:r>
          </a:p>
        </p:txBody>
      </p:sp>
      <p:pic>
        <p:nvPicPr>
          <p:cNvPr id="7" name="Picture 6" descr="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019" y="-92931"/>
            <a:ext cx="1043648" cy="7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236418" y="911687"/>
            <a:ext cx="10463268" cy="496824"/>
          </a:xfrm>
          <a:prstGeom prst="rect">
            <a:avLst/>
          </a:prstGeom>
        </p:spPr>
        <p:txBody>
          <a:bodyPr/>
          <a:lstStyle>
            <a:lvl1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  <a:defRPr sz="2800" b="1" baseline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7"/>
          </p:nvPr>
        </p:nvSpPr>
        <p:spPr>
          <a:xfrm>
            <a:off x="9094860" y="6233524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17D93E8-C9D2-4011-AB5E-71E3AF64FD1A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383103" y="1408511"/>
            <a:ext cx="10463268" cy="496824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20000"/>
              </a:lnSpc>
              <a:buSzPct val="50000"/>
              <a:buFont typeface="Wingdings" panose="05000000000000000000" pitchFamily="2" charset="2"/>
              <a:buChar char="l"/>
              <a:defRPr sz="2400" b="1" baseline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0656A-EA88-4A79-B88A-01D101CC62B3}" type="slidenum">
              <a:rPr lang="zh-CN" altLang="en-US" smtClean="0"/>
              <a:t>‹#›</a:t>
            </a:fld>
            <a:r>
              <a:rPr lang="en-US" altLang="zh-CN"/>
              <a:t>/</a:t>
            </a:r>
            <a:r>
              <a:rPr lang="zh-CN" altLang="en-US"/>
              <a:t>总页数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内容页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 userDrawn="1"/>
        </p:nvSpPr>
        <p:spPr>
          <a:xfrm>
            <a:off x="-24680" y="-135467"/>
            <a:ext cx="12216680" cy="863711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3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236419" y="47976"/>
            <a:ext cx="10463268" cy="496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baseline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点击编辑本页所述内容模块标题</a:t>
            </a:r>
          </a:p>
        </p:txBody>
      </p:sp>
      <p:pic>
        <p:nvPicPr>
          <p:cNvPr id="7" name="Picture 6" descr="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019" y="-92931"/>
            <a:ext cx="1043648" cy="7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236418" y="911687"/>
            <a:ext cx="10463268" cy="496824"/>
          </a:xfrm>
          <a:prstGeom prst="rect">
            <a:avLst/>
          </a:prstGeom>
        </p:spPr>
        <p:txBody>
          <a:bodyPr/>
          <a:lstStyle>
            <a:lvl1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  <a:defRPr sz="2800" b="1" baseline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7"/>
          </p:nvPr>
        </p:nvSpPr>
        <p:spPr>
          <a:xfrm>
            <a:off x="9094860" y="6233524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17D93E8-C9D2-4011-AB5E-71E3AF64FD1A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852026" y="5736699"/>
            <a:ext cx="10463268" cy="496824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20000"/>
              </a:lnSpc>
              <a:buSzPct val="50000"/>
              <a:buFont typeface="Wingdings" panose="05000000000000000000" pitchFamily="2" charset="2"/>
              <a:buChar char="l"/>
              <a:defRPr sz="2400" b="1" baseline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3">
    <p:bg>
      <p:bgPr>
        <a:blipFill dpi="0" rotWithShape="1">
          <a:blip r:embed="rId2">
            <a:alphaModFix amt="40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 userDrawn="1"/>
        </p:nvSpPr>
        <p:spPr>
          <a:xfrm>
            <a:off x="-24680" y="-135467"/>
            <a:ext cx="12216680" cy="863711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3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236419" y="47976"/>
            <a:ext cx="10463268" cy="496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baseline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点击编辑本页所述内容模块标题</a:t>
            </a:r>
          </a:p>
        </p:txBody>
      </p:sp>
      <p:pic>
        <p:nvPicPr>
          <p:cNvPr id="7" name="Picture 6" descr="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019" y="-92931"/>
            <a:ext cx="1043648" cy="7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236418" y="911687"/>
            <a:ext cx="10463268" cy="496824"/>
          </a:xfrm>
          <a:prstGeom prst="rect">
            <a:avLst/>
          </a:prstGeom>
        </p:spPr>
        <p:txBody>
          <a:bodyPr/>
          <a:lstStyle>
            <a:lvl1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  <a:defRPr sz="2800" b="1" baseline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7"/>
          </p:nvPr>
        </p:nvSpPr>
        <p:spPr>
          <a:xfrm>
            <a:off x="9094860" y="6233524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17D93E8-C9D2-4011-AB5E-71E3AF64FD1A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383103" y="1408511"/>
            <a:ext cx="10463268" cy="496824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20000"/>
              </a:lnSpc>
              <a:buSzPct val="50000"/>
              <a:buFont typeface="Wingdings" panose="05000000000000000000" pitchFamily="2" charset="2"/>
              <a:buChar char="l"/>
              <a:defRPr sz="2400" b="1" baseline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592027" y="1905335"/>
            <a:ext cx="10463268" cy="496824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20000"/>
              </a:lnSpc>
              <a:buSzPct val="50000"/>
              <a:buFont typeface="Wingdings" panose="05000000000000000000" pitchFamily="2" charset="2"/>
              <a:buChar char="l"/>
              <a:defRPr sz="2400" b="1" baseline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内容页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 userDrawn="1"/>
        </p:nvSpPr>
        <p:spPr>
          <a:xfrm>
            <a:off x="-24680" y="-135467"/>
            <a:ext cx="12216680" cy="863711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3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236419" y="47976"/>
            <a:ext cx="10463268" cy="496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baseline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点击编辑本页所述内容模块标题</a:t>
            </a:r>
          </a:p>
        </p:txBody>
      </p:sp>
      <p:pic>
        <p:nvPicPr>
          <p:cNvPr id="7" name="Picture 6" descr="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019" y="-92931"/>
            <a:ext cx="1043648" cy="7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236418" y="911687"/>
            <a:ext cx="10463268" cy="496824"/>
          </a:xfrm>
          <a:prstGeom prst="rect">
            <a:avLst/>
          </a:prstGeom>
        </p:spPr>
        <p:txBody>
          <a:bodyPr/>
          <a:lstStyle>
            <a:lvl1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  <a:defRPr sz="2800" b="1" baseline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7"/>
          </p:nvPr>
        </p:nvSpPr>
        <p:spPr>
          <a:xfrm>
            <a:off x="9094860" y="6233524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17D93E8-C9D2-4011-AB5E-71E3AF64FD1A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383103" y="1408511"/>
            <a:ext cx="10463268" cy="496824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20000"/>
              </a:lnSpc>
              <a:buSzPct val="50000"/>
              <a:buFont typeface="Wingdings" panose="05000000000000000000" pitchFamily="2" charset="2"/>
              <a:buChar char="l"/>
              <a:defRPr sz="2400" b="1" baseline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592027" y="1905335"/>
            <a:ext cx="10463268" cy="496824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20000"/>
              </a:lnSpc>
              <a:buSzPct val="50000"/>
              <a:buFont typeface="Wingdings" panose="05000000000000000000" pitchFamily="2" charset="2"/>
              <a:buChar char="l"/>
              <a:defRPr sz="2400" b="1" baseline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内容页3">
    <p:bg>
      <p:bgPr>
        <a:blipFill dpi="0" rotWithShape="1">
          <a:blip r:embed="rId2">
            <a:alphaModFix amt="40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 userDrawn="1"/>
        </p:nvSpPr>
        <p:spPr>
          <a:xfrm>
            <a:off x="-24680" y="-135467"/>
            <a:ext cx="12216680" cy="863711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3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236419" y="47976"/>
            <a:ext cx="10463268" cy="496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baseline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点击编辑本页所述内容模块标题</a:t>
            </a:r>
          </a:p>
        </p:txBody>
      </p:sp>
      <p:pic>
        <p:nvPicPr>
          <p:cNvPr id="7" name="Picture 6" descr="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019" y="-92931"/>
            <a:ext cx="1043648" cy="7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236418" y="911687"/>
            <a:ext cx="10463268" cy="496824"/>
          </a:xfrm>
          <a:prstGeom prst="rect">
            <a:avLst/>
          </a:prstGeom>
        </p:spPr>
        <p:txBody>
          <a:bodyPr/>
          <a:lstStyle>
            <a:lvl1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  <a:defRPr sz="2800" b="1" baseline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7"/>
          </p:nvPr>
        </p:nvSpPr>
        <p:spPr>
          <a:xfrm>
            <a:off x="9094860" y="6233524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17D93E8-C9D2-4011-AB5E-71E3AF64FD1A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383103" y="1408511"/>
            <a:ext cx="10463268" cy="496824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20000"/>
              </a:lnSpc>
              <a:buSzPct val="50000"/>
              <a:buFont typeface="Wingdings" panose="05000000000000000000" pitchFamily="2" charset="2"/>
              <a:buChar char="l"/>
              <a:defRPr sz="2400" b="1" baseline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852026" y="5736699"/>
            <a:ext cx="10463268" cy="496824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20000"/>
              </a:lnSpc>
              <a:buSzPct val="50000"/>
              <a:buFont typeface="Wingdings" panose="05000000000000000000" pitchFamily="2" charset="2"/>
              <a:buChar char="l"/>
              <a:defRPr sz="2400" b="1" baseline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内容页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 userDrawn="1"/>
        </p:nvSpPr>
        <p:spPr>
          <a:xfrm>
            <a:off x="-24680" y="-135467"/>
            <a:ext cx="12216680" cy="863711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3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236419" y="47976"/>
            <a:ext cx="10463268" cy="496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baseline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点击编辑本页所述内容模块标题</a:t>
            </a:r>
          </a:p>
        </p:txBody>
      </p:sp>
      <p:pic>
        <p:nvPicPr>
          <p:cNvPr id="7" name="Picture 6" descr="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019" y="-92931"/>
            <a:ext cx="1043648" cy="7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236418" y="911687"/>
            <a:ext cx="10463268" cy="496824"/>
          </a:xfrm>
          <a:prstGeom prst="rect">
            <a:avLst/>
          </a:prstGeom>
        </p:spPr>
        <p:txBody>
          <a:bodyPr/>
          <a:lstStyle>
            <a:lvl1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  <a:defRPr sz="2800" b="1" baseline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7"/>
          </p:nvPr>
        </p:nvSpPr>
        <p:spPr>
          <a:xfrm>
            <a:off x="9094860" y="6233524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17D93E8-C9D2-4011-AB5E-71E3AF64FD1A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383103" y="1408511"/>
            <a:ext cx="10463268" cy="496824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20000"/>
              </a:lnSpc>
              <a:buSzPct val="50000"/>
              <a:buFont typeface="Wingdings" panose="05000000000000000000" pitchFamily="2" charset="2"/>
              <a:buChar char="l"/>
              <a:defRPr sz="2400" b="1" baseline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852026" y="5736699"/>
            <a:ext cx="10463268" cy="496824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20000"/>
              </a:lnSpc>
              <a:buSzPct val="50000"/>
              <a:buFont typeface="Wingdings" panose="05000000000000000000" pitchFamily="2" charset="2"/>
              <a:buChar char="l"/>
              <a:defRPr sz="2400" b="1" baseline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页3">
    <p:bg>
      <p:bgPr>
        <a:blipFill dpi="0" rotWithShape="1">
          <a:blip r:embed="rId2">
            <a:alphaModFix amt="40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00184"/>
            <a:ext cx="12192000" cy="857821"/>
          </a:xfrm>
          <a:prstGeom prst="rect">
            <a:avLst/>
          </a:prstGeom>
        </p:spPr>
      </p:pic>
      <p:sp>
        <p:nvSpPr>
          <p:cNvPr id="60" name="矩形 59"/>
          <p:cNvSpPr/>
          <p:nvPr userDrawn="1"/>
        </p:nvSpPr>
        <p:spPr>
          <a:xfrm>
            <a:off x="-24680" y="-135467"/>
            <a:ext cx="12216680" cy="863711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3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236419" y="47976"/>
            <a:ext cx="10463268" cy="496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baseline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点击编辑本页所述内容模块标题</a:t>
            </a:r>
          </a:p>
        </p:txBody>
      </p:sp>
      <p:pic>
        <p:nvPicPr>
          <p:cNvPr id="7" name="Picture 6" descr="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019" y="-92931"/>
            <a:ext cx="1043648" cy="7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236419" y="908594"/>
            <a:ext cx="10463268" cy="496824"/>
          </a:xfrm>
          <a:prstGeom prst="rect">
            <a:avLst/>
          </a:prstGeom>
        </p:spPr>
        <p:txBody>
          <a:bodyPr/>
          <a:lstStyle>
            <a:lvl1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  <a:defRPr sz="2800" b="1" baseline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7"/>
          </p:nvPr>
        </p:nvSpPr>
        <p:spPr>
          <a:xfrm>
            <a:off x="9094860" y="6233526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17D93E8-C9D2-4011-AB5E-71E3AF64FD1A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507719" y="1401723"/>
            <a:ext cx="10463268" cy="496824"/>
          </a:xfrm>
          <a:prstGeom prst="rect">
            <a:avLst/>
          </a:prstGeom>
        </p:spPr>
        <p:txBody>
          <a:bodyPr/>
          <a:lstStyle>
            <a:lvl1pPr marL="457200" indent="-457200" algn="l">
              <a:lnSpc>
                <a:spcPct val="120000"/>
              </a:lnSpc>
              <a:buSzPct val="50000"/>
              <a:buFont typeface="Wingdings" panose="05000000000000000000" pitchFamily="2" charset="2"/>
              <a:buChar char="l"/>
              <a:defRPr sz="2400" b="1" baseline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页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00184"/>
            <a:ext cx="12192000" cy="857821"/>
          </a:xfrm>
          <a:prstGeom prst="rect">
            <a:avLst/>
          </a:prstGeom>
        </p:spPr>
      </p:pic>
      <p:sp>
        <p:nvSpPr>
          <p:cNvPr id="60" name="矩形 59"/>
          <p:cNvSpPr/>
          <p:nvPr userDrawn="1"/>
        </p:nvSpPr>
        <p:spPr>
          <a:xfrm>
            <a:off x="-24680" y="-135467"/>
            <a:ext cx="12216680" cy="863711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3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236419" y="47976"/>
            <a:ext cx="10463268" cy="496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baseline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点击编辑本页所述内容模块标题</a:t>
            </a:r>
          </a:p>
        </p:txBody>
      </p:sp>
      <p:pic>
        <p:nvPicPr>
          <p:cNvPr id="7" name="Picture 6" descr="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019" y="-92931"/>
            <a:ext cx="1043648" cy="7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236419" y="908594"/>
            <a:ext cx="10463268" cy="496824"/>
          </a:xfrm>
          <a:prstGeom prst="rect">
            <a:avLst/>
          </a:prstGeom>
        </p:spPr>
        <p:txBody>
          <a:bodyPr/>
          <a:lstStyle>
            <a:lvl1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  <a:defRPr sz="2800" b="1" baseline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7"/>
          </p:nvPr>
        </p:nvSpPr>
        <p:spPr>
          <a:xfrm>
            <a:off x="9094860" y="6233526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17D93E8-C9D2-4011-AB5E-71E3AF64FD1A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507719" y="1401723"/>
            <a:ext cx="10463268" cy="496824"/>
          </a:xfrm>
          <a:prstGeom prst="rect">
            <a:avLst/>
          </a:prstGeom>
        </p:spPr>
        <p:txBody>
          <a:bodyPr/>
          <a:lstStyle>
            <a:lvl1pPr marL="457200" indent="-457200" algn="l">
              <a:lnSpc>
                <a:spcPct val="120000"/>
              </a:lnSpc>
              <a:buSzPct val="50000"/>
              <a:buFont typeface="Wingdings" panose="05000000000000000000" pitchFamily="2" charset="2"/>
              <a:buChar char="l"/>
              <a:defRPr sz="2400" b="1" baseline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 userDrawn="1"/>
        </p:nvSpPr>
        <p:spPr>
          <a:xfrm>
            <a:off x="-24680" y="-135467"/>
            <a:ext cx="12216680" cy="863711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3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236419" y="47976"/>
            <a:ext cx="10463268" cy="496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baseline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点击编辑本页所述内容模块标题</a:t>
            </a:r>
          </a:p>
        </p:txBody>
      </p:sp>
      <p:pic>
        <p:nvPicPr>
          <p:cNvPr id="7" name="Picture 6" descr="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019" y="-92931"/>
            <a:ext cx="1043648" cy="7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236419" y="908594"/>
            <a:ext cx="10463268" cy="496824"/>
          </a:xfrm>
          <a:prstGeom prst="rect">
            <a:avLst/>
          </a:prstGeom>
        </p:spPr>
        <p:txBody>
          <a:bodyPr/>
          <a:lstStyle>
            <a:lvl1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  <a:defRPr sz="2800" b="1" baseline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7"/>
          </p:nvPr>
        </p:nvSpPr>
        <p:spPr>
          <a:xfrm>
            <a:off x="9094860" y="6233526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17D93E8-C9D2-4011-AB5E-71E3AF64FD1A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564959" y="1498840"/>
            <a:ext cx="10463268" cy="496824"/>
          </a:xfrm>
          <a:prstGeom prst="rect">
            <a:avLst/>
          </a:prstGeom>
        </p:spPr>
        <p:txBody>
          <a:bodyPr/>
          <a:lstStyle>
            <a:lvl1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  <a:defRPr sz="2400" b="1" baseline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容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 userDrawn="1"/>
        </p:nvSpPr>
        <p:spPr>
          <a:xfrm>
            <a:off x="-24680" y="-135467"/>
            <a:ext cx="12216680" cy="863711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3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236419" y="47976"/>
            <a:ext cx="10463268" cy="496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baseline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点击编辑本页所述内容模块标题</a:t>
            </a:r>
          </a:p>
        </p:txBody>
      </p:sp>
      <p:pic>
        <p:nvPicPr>
          <p:cNvPr id="7" name="Picture 6" descr="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019" y="-92931"/>
            <a:ext cx="1043648" cy="7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236419" y="908594"/>
            <a:ext cx="10463268" cy="496824"/>
          </a:xfrm>
          <a:prstGeom prst="rect">
            <a:avLst/>
          </a:prstGeom>
        </p:spPr>
        <p:txBody>
          <a:bodyPr/>
          <a:lstStyle>
            <a:lvl1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  <a:defRPr sz="2800" b="1" baseline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7"/>
          </p:nvPr>
        </p:nvSpPr>
        <p:spPr>
          <a:xfrm>
            <a:off x="9094860" y="6233524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17D93E8-C9D2-4011-AB5E-71E3AF64FD1A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564958" y="1498840"/>
            <a:ext cx="10463268" cy="496824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20000"/>
              </a:lnSpc>
              <a:buSzPct val="50000"/>
              <a:buFont typeface="Wingdings" panose="05000000000000000000" pitchFamily="2" charset="2"/>
              <a:buChar char="l"/>
              <a:defRPr sz="2400" b="1" baseline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 userDrawn="1"/>
        </p:nvSpPr>
        <p:spPr>
          <a:xfrm>
            <a:off x="-24680" y="-135467"/>
            <a:ext cx="12216680" cy="863711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3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236419" y="47976"/>
            <a:ext cx="10463268" cy="496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baseline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点击编辑本页所述内容模块标题</a:t>
            </a:r>
          </a:p>
        </p:txBody>
      </p:sp>
      <p:pic>
        <p:nvPicPr>
          <p:cNvPr id="7" name="Picture 6" descr="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019" y="-92931"/>
            <a:ext cx="1043648" cy="7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236419" y="908594"/>
            <a:ext cx="10463268" cy="496824"/>
          </a:xfrm>
          <a:prstGeom prst="rect">
            <a:avLst/>
          </a:prstGeom>
        </p:spPr>
        <p:txBody>
          <a:bodyPr/>
          <a:lstStyle>
            <a:lvl1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  <a:defRPr sz="2800" b="1" baseline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7"/>
          </p:nvPr>
        </p:nvSpPr>
        <p:spPr>
          <a:xfrm>
            <a:off x="9094860" y="6233524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17D93E8-C9D2-4011-AB5E-71E3AF64FD1A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564958" y="1498840"/>
            <a:ext cx="10463268" cy="496824"/>
          </a:xfrm>
          <a:prstGeom prst="rect">
            <a:avLst/>
          </a:prstGeom>
        </p:spPr>
        <p:txBody>
          <a:bodyPr/>
          <a:lstStyle>
            <a:lvl1pPr marL="457200" indent="-457200" algn="l">
              <a:lnSpc>
                <a:spcPct val="120000"/>
              </a:lnSpc>
              <a:buSzPct val="50000"/>
              <a:buFont typeface="Wingdings" panose="05000000000000000000" pitchFamily="2" charset="2"/>
              <a:buChar char="l"/>
              <a:defRPr sz="2400" b="1" baseline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564958" y="5737739"/>
            <a:ext cx="10463268" cy="49682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Font typeface="Wingdings" panose="05000000000000000000" pitchFamily="2" charset="2"/>
              <a:buNone/>
              <a:defRPr sz="2000" b="1" baseline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1EF3C-C405-4BF4-868C-7D451AEA86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页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 userDrawn="1"/>
        </p:nvSpPr>
        <p:spPr>
          <a:xfrm>
            <a:off x="-24680" y="-135467"/>
            <a:ext cx="12216680" cy="863711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3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236419" y="47976"/>
            <a:ext cx="10463268" cy="496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baseline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点击编辑本页所述内容模块标题</a:t>
            </a:r>
          </a:p>
        </p:txBody>
      </p:sp>
      <p:pic>
        <p:nvPicPr>
          <p:cNvPr id="7" name="Picture 6" descr="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019" y="-92931"/>
            <a:ext cx="1043648" cy="7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236419" y="908594"/>
            <a:ext cx="10463268" cy="496824"/>
          </a:xfrm>
          <a:prstGeom prst="rect">
            <a:avLst/>
          </a:prstGeom>
        </p:spPr>
        <p:txBody>
          <a:bodyPr/>
          <a:lstStyle>
            <a:lvl1pPr marL="457200" indent="-457200" algn="l">
              <a:lnSpc>
                <a:spcPct val="100000"/>
              </a:lnSpc>
              <a:buFont typeface="Wingdings" panose="05000000000000000000" pitchFamily="2" charset="2"/>
              <a:buChar char="Ø"/>
              <a:defRPr sz="2800" b="1" baseline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7"/>
          </p:nvPr>
        </p:nvSpPr>
        <p:spPr>
          <a:xfrm>
            <a:off x="9094860" y="6233524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17D93E8-C9D2-4011-AB5E-71E3AF64FD1A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571274" y="1405418"/>
            <a:ext cx="10463268" cy="496824"/>
          </a:xfrm>
          <a:prstGeom prst="rect">
            <a:avLst/>
          </a:prstGeom>
        </p:spPr>
        <p:txBody>
          <a:bodyPr/>
          <a:lstStyle>
            <a:lvl1pPr marL="457200" indent="-457200" algn="l">
              <a:lnSpc>
                <a:spcPct val="100000"/>
              </a:lnSpc>
              <a:buSzPct val="50000"/>
              <a:buFont typeface="Wingdings" panose="05000000000000000000" pitchFamily="2" charset="2"/>
              <a:buChar char="l"/>
              <a:defRPr sz="2800" b="1" baseline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906129" y="1902242"/>
            <a:ext cx="10463268" cy="49682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Font typeface="Wingdings" panose="05000000000000000000" pitchFamily="2" charset="2"/>
              <a:buNone/>
              <a:defRPr sz="2800" b="1" baseline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 userDrawn="1"/>
        </p:nvSpPr>
        <p:spPr>
          <a:xfrm>
            <a:off x="-24680" y="-135467"/>
            <a:ext cx="12216680" cy="863711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3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236419" y="47976"/>
            <a:ext cx="10463268" cy="496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baseline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点击编辑本页所述内容模块标题</a:t>
            </a:r>
          </a:p>
        </p:txBody>
      </p:sp>
      <p:pic>
        <p:nvPicPr>
          <p:cNvPr id="7" name="Picture 6" descr="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019" y="-92931"/>
            <a:ext cx="1043648" cy="7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236419" y="908594"/>
            <a:ext cx="10463268" cy="496824"/>
          </a:xfrm>
          <a:prstGeom prst="rect">
            <a:avLst/>
          </a:prstGeom>
        </p:spPr>
        <p:txBody>
          <a:bodyPr/>
          <a:lstStyle>
            <a:lvl1pPr marL="457200" indent="-457200" algn="l">
              <a:lnSpc>
                <a:spcPct val="100000"/>
              </a:lnSpc>
              <a:buFont typeface="Wingdings" panose="05000000000000000000" pitchFamily="2" charset="2"/>
              <a:buChar char="Ø"/>
              <a:defRPr sz="2800" b="1" baseline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7"/>
          </p:nvPr>
        </p:nvSpPr>
        <p:spPr>
          <a:xfrm>
            <a:off x="9094860" y="6233524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17D93E8-C9D2-4011-AB5E-71E3AF64FD1A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571274" y="1405418"/>
            <a:ext cx="10463268" cy="496824"/>
          </a:xfrm>
          <a:prstGeom prst="rect">
            <a:avLst/>
          </a:prstGeom>
        </p:spPr>
        <p:txBody>
          <a:bodyPr/>
          <a:lstStyle>
            <a:lvl1pPr marL="457200" indent="-457200" algn="l">
              <a:lnSpc>
                <a:spcPct val="100000"/>
              </a:lnSpc>
              <a:buSzPct val="50000"/>
              <a:buFont typeface="Wingdings" panose="05000000000000000000" pitchFamily="2" charset="2"/>
              <a:buChar char="l"/>
              <a:defRPr sz="2800" b="1" baseline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571273" y="5715488"/>
            <a:ext cx="10463268" cy="49682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Font typeface="Wingdings" panose="05000000000000000000" pitchFamily="2" charset="2"/>
              <a:buNone/>
              <a:defRPr sz="2800" b="1" baseline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00184"/>
            <a:ext cx="12192000" cy="857821"/>
          </a:xfrm>
          <a:prstGeom prst="rect">
            <a:avLst/>
          </a:prstGeom>
        </p:spPr>
      </p:pic>
      <p:sp>
        <p:nvSpPr>
          <p:cNvPr id="60" name="矩形 59"/>
          <p:cNvSpPr/>
          <p:nvPr userDrawn="1"/>
        </p:nvSpPr>
        <p:spPr>
          <a:xfrm>
            <a:off x="-24680" y="-135467"/>
            <a:ext cx="12216680" cy="863711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3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236419" y="47976"/>
            <a:ext cx="10463268" cy="496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baseline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点击编辑本页所述内容模块标题</a:t>
            </a:r>
          </a:p>
        </p:txBody>
      </p:sp>
      <p:pic>
        <p:nvPicPr>
          <p:cNvPr id="7" name="Picture 6" descr="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019" y="-92931"/>
            <a:ext cx="1043648" cy="7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236419" y="908594"/>
            <a:ext cx="10463268" cy="496824"/>
          </a:xfrm>
          <a:prstGeom prst="rect">
            <a:avLst/>
          </a:prstGeom>
        </p:spPr>
        <p:txBody>
          <a:bodyPr/>
          <a:lstStyle>
            <a:lvl1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  <a:defRPr sz="2800" b="1" baseline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7"/>
          </p:nvPr>
        </p:nvSpPr>
        <p:spPr>
          <a:xfrm>
            <a:off x="9094860" y="6233526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17D93E8-C9D2-4011-AB5E-71E3AF64FD1A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564959" y="1498840"/>
            <a:ext cx="10463268" cy="496824"/>
          </a:xfrm>
          <a:prstGeom prst="rect">
            <a:avLst/>
          </a:prstGeom>
        </p:spPr>
        <p:txBody>
          <a:bodyPr/>
          <a:lstStyle>
            <a:lvl1pPr marL="457200" indent="-457200" algn="l">
              <a:lnSpc>
                <a:spcPct val="120000"/>
              </a:lnSpc>
              <a:buSzPct val="50000"/>
              <a:buFont typeface="Wingdings" panose="05000000000000000000" pitchFamily="2" charset="2"/>
              <a:buChar char="l"/>
              <a:defRPr sz="2400" b="1" baseline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内容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00184"/>
            <a:ext cx="12192000" cy="857821"/>
          </a:xfrm>
          <a:prstGeom prst="rect">
            <a:avLst/>
          </a:prstGeom>
        </p:spPr>
      </p:pic>
      <p:sp>
        <p:nvSpPr>
          <p:cNvPr id="60" name="矩形 59"/>
          <p:cNvSpPr/>
          <p:nvPr userDrawn="1"/>
        </p:nvSpPr>
        <p:spPr>
          <a:xfrm>
            <a:off x="-24680" y="-135467"/>
            <a:ext cx="12216680" cy="863711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3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236419" y="47976"/>
            <a:ext cx="10463268" cy="49682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200" b="1" baseline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点击编辑本页所述内容模块标题</a:t>
            </a:r>
          </a:p>
        </p:txBody>
      </p:sp>
      <p:pic>
        <p:nvPicPr>
          <p:cNvPr id="7" name="Picture 6" descr="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019" y="-92931"/>
            <a:ext cx="1043648" cy="7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236419" y="908594"/>
            <a:ext cx="10463268" cy="496824"/>
          </a:xfrm>
          <a:prstGeom prst="rect">
            <a:avLst/>
          </a:prstGeom>
        </p:spPr>
        <p:txBody>
          <a:bodyPr/>
          <a:lstStyle>
            <a:lvl1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  <a:defRPr sz="2800" b="1" baseline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7"/>
          </p:nvPr>
        </p:nvSpPr>
        <p:spPr>
          <a:xfrm>
            <a:off x="9094860" y="6233526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17D93E8-C9D2-4011-AB5E-71E3AF64FD1A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460751" y="1497140"/>
            <a:ext cx="10463268" cy="496824"/>
          </a:xfrm>
          <a:prstGeom prst="rect">
            <a:avLst/>
          </a:prstGeom>
        </p:spPr>
        <p:txBody>
          <a:bodyPr/>
          <a:lstStyle>
            <a:lvl1pPr marL="457200" indent="-457200" algn="l">
              <a:lnSpc>
                <a:spcPct val="120000"/>
              </a:lnSpc>
              <a:buSzPct val="50000"/>
              <a:buFont typeface="Wingdings" panose="05000000000000000000" pitchFamily="2" charset="2"/>
              <a:buChar char="l"/>
              <a:defRPr sz="2400" b="1" baseline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794207" y="1995005"/>
            <a:ext cx="10463268" cy="49682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Font typeface="Wingdings" panose="05000000000000000000" pitchFamily="2" charset="2"/>
              <a:buNone/>
              <a:defRPr sz="2000" b="1" baseline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3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箭头: 五边形 52"/>
          <p:cNvSpPr/>
          <p:nvPr userDrawn="1"/>
        </p:nvSpPr>
        <p:spPr bwMode="auto">
          <a:xfrm>
            <a:off x="3277252" y="5745739"/>
            <a:ext cx="2668336" cy="863711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6" name="箭头: 五边形 55"/>
          <p:cNvSpPr/>
          <p:nvPr userDrawn="1"/>
        </p:nvSpPr>
        <p:spPr bwMode="auto">
          <a:xfrm rot="10800000">
            <a:off x="6221732" y="4931753"/>
            <a:ext cx="2668336" cy="863711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2" name="箭头: 五边形 51"/>
          <p:cNvSpPr/>
          <p:nvPr userDrawn="1"/>
        </p:nvSpPr>
        <p:spPr bwMode="auto">
          <a:xfrm>
            <a:off x="3277252" y="4123727"/>
            <a:ext cx="2668336" cy="863711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5" name="箭头: 五边形 54"/>
          <p:cNvSpPr/>
          <p:nvPr userDrawn="1"/>
        </p:nvSpPr>
        <p:spPr bwMode="auto">
          <a:xfrm rot="10800000">
            <a:off x="6221732" y="3314498"/>
            <a:ext cx="2668336" cy="863711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1" name="箭头: 五边形 50"/>
          <p:cNvSpPr/>
          <p:nvPr userDrawn="1"/>
        </p:nvSpPr>
        <p:spPr bwMode="auto">
          <a:xfrm>
            <a:off x="3277252" y="2511470"/>
            <a:ext cx="2668336" cy="863711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4" name="箭头: 五边形 53"/>
          <p:cNvSpPr/>
          <p:nvPr userDrawn="1"/>
        </p:nvSpPr>
        <p:spPr bwMode="auto">
          <a:xfrm rot="10800000">
            <a:off x="6221732" y="1701569"/>
            <a:ext cx="2668336" cy="863711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7" name="箭头: 五边形 36"/>
          <p:cNvSpPr/>
          <p:nvPr userDrawn="1"/>
        </p:nvSpPr>
        <p:spPr bwMode="auto">
          <a:xfrm>
            <a:off x="3277252" y="886947"/>
            <a:ext cx="2668336" cy="863711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 userDrawn="1"/>
        </p:nvSpPr>
        <p:spPr bwMode="auto">
          <a:xfrm>
            <a:off x="5945588" y="4957806"/>
            <a:ext cx="276144" cy="81160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" name="矩形 43"/>
          <p:cNvSpPr/>
          <p:nvPr userDrawn="1"/>
        </p:nvSpPr>
        <p:spPr bwMode="auto">
          <a:xfrm>
            <a:off x="5945588" y="3346508"/>
            <a:ext cx="276144" cy="81160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矩形 23"/>
          <p:cNvSpPr/>
          <p:nvPr userDrawn="1"/>
        </p:nvSpPr>
        <p:spPr bwMode="auto">
          <a:xfrm>
            <a:off x="5945588" y="1723295"/>
            <a:ext cx="276144" cy="81160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0" name="矩形 59"/>
          <p:cNvSpPr/>
          <p:nvPr userDrawn="1"/>
        </p:nvSpPr>
        <p:spPr>
          <a:xfrm>
            <a:off x="-24680" y="-135467"/>
            <a:ext cx="12216680" cy="863711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3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236419" y="47976"/>
            <a:ext cx="10463268" cy="496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baseline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点击编辑本页所述内容模块标题</a:t>
            </a:r>
          </a:p>
        </p:txBody>
      </p:sp>
      <p:pic>
        <p:nvPicPr>
          <p:cNvPr id="7" name="Picture 6" descr="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019" y="-92931"/>
            <a:ext cx="1043648" cy="7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: 圆角 17"/>
          <p:cNvSpPr/>
          <p:nvPr userDrawn="1"/>
        </p:nvSpPr>
        <p:spPr bwMode="auto">
          <a:xfrm>
            <a:off x="5945588" y="911688"/>
            <a:ext cx="276144" cy="566933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矩形: 圆角 21"/>
          <p:cNvSpPr/>
          <p:nvPr userDrawn="1"/>
        </p:nvSpPr>
        <p:spPr bwMode="auto">
          <a:xfrm>
            <a:off x="5945588" y="911688"/>
            <a:ext cx="276144" cy="8116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3" name="矩形 42"/>
          <p:cNvSpPr/>
          <p:nvPr userDrawn="1"/>
        </p:nvSpPr>
        <p:spPr bwMode="auto">
          <a:xfrm>
            <a:off x="5945588" y="2537523"/>
            <a:ext cx="276144" cy="811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5" name="矩形 44"/>
          <p:cNvSpPr/>
          <p:nvPr userDrawn="1"/>
        </p:nvSpPr>
        <p:spPr bwMode="auto">
          <a:xfrm>
            <a:off x="5945588" y="4152157"/>
            <a:ext cx="276144" cy="811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7" name="矩形: 圆角 46"/>
          <p:cNvSpPr/>
          <p:nvPr userDrawn="1"/>
        </p:nvSpPr>
        <p:spPr bwMode="auto">
          <a:xfrm>
            <a:off x="5945588" y="5765518"/>
            <a:ext cx="276144" cy="8116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8" name="矩形 47"/>
          <p:cNvSpPr/>
          <p:nvPr userDrawn="1"/>
        </p:nvSpPr>
        <p:spPr bwMode="auto">
          <a:xfrm>
            <a:off x="5945588" y="955136"/>
            <a:ext cx="276144" cy="7793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9" name="矩形 48"/>
          <p:cNvSpPr/>
          <p:nvPr userDrawn="1"/>
        </p:nvSpPr>
        <p:spPr bwMode="auto">
          <a:xfrm>
            <a:off x="5945588" y="5761623"/>
            <a:ext cx="276144" cy="7759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6" name="标题 1"/>
          <p:cNvSpPr>
            <a:spLocks noGrp="1"/>
          </p:cNvSpPr>
          <p:nvPr>
            <p:ph type="title" hasCustomPrompt="1"/>
          </p:nvPr>
        </p:nvSpPr>
        <p:spPr>
          <a:xfrm>
            <a:off x="3277252" y="886947"/>
            <a:ext cx="2355037" cy="863711"/>
          </a:xfrm>
        </p:spPr>
        <p:txBody>
          <a:bodyPr/>
          <a:lstStyle>
            <a:lvl1pPr algn="ctr">
              <a:lnSpc>
                <a:spcPct val="100000"/>
              </a:lnSpc>
              <a:defRPr sz="3000" b="1"/>
            </a:lvl1pPr>
          </a:lstStyle>
          <a:p>
            <a:r>
              <a:rPr lang="zh-CN" altLang="en-US" dirty="0"/>
              <a:t>单击此处</a:t>
            </a:r>
          </a:p>
        </p:txBody>
      </p:sp>
      <p:sp>
        <p:nvSpPr>
          <p:cNvPr id="68" name="标题 1"/>
          <p:cNvSpPr txBox="1"/>
          <p:nvPr userDrawn="1"/>
        </p:nvSpPr>
        <p:spPr bwMode="auto">
          <a:xfrm>
            <a:off x="3277252" y="4187804"/>
            <a:ext cx="2355037" cy="73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</a:pPr>
            <a:r>
              <a:rPr lang="zh-CN" altLang="en-US" sz="3000" kern="0" dirty="0"/>
              <a:t> </a:t>
            </a:r>
          </a:p>
        </p:txBody>
      </p:sp>
      <p:sp>
        <p:nvSpPr>
          <p:cNvPr id="69" name="标题 1"/>
          <p:cNvSpPr txBox="1"/>
          <p:nvPr userDrawn="1"/>
        </p:nvSpPr>
        <p:spPr bwMode="auto">
          <a:xfrm>
            <a:off x="3277252" y="5803543"/>
            <a:ext cx="2355037" cy="73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</a:pPr>
            <a:r>
              <a:rPr lang="zh-CN" altLang="en-US" sz="3000" kern="0" dirty="0"/>
              <a:t> </a:t>
            </a:r>
          </a:p>
        </p:txBody>
      </p:sp>
      <p:sp>
        <p:nvSpPr>
          <p:cNvPr id="70" name="标题 1"/>
          <p:cNvSpPr txBox="1"/>
          <p:nvPr userDrawn="1"/>
        </p:nvSpPr>
        <p:spPr bwMode="auto">
          <a:xfrm>
            <a:off x="6535031" y="1770316"/>
            <a:ext cx="2355037" cy="73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</a:pPr>
            <a:r>
              <a:rPr lang="zh-CN" altLang="en-US" sz="3000" kern="0" dirty="0"/>
              <a:t> </a:t>
            </a:r>
          </a:p>
        </p:txBody>
      </p:sp>
      <p:sp>
        <p:nvSpPr>
          <p:cNvPr id="71" name="标题 1"/>
          <p:cNvSpPr txBox="1"/>
          <p:nvPr userDrawn="1"/>
        </p:nvSpPr>
        <p:spPr bwMode="auto">
          <a:xfrm>
            <a:off x="6535032" y="3378576"/>
            <a:ext cx="2355037" cy="73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</a:pPr>
            <a:r>
              <a:rPr lang="zh-CN" altLang="en-US" sz="3000" kern="0" dirty="0"/>
              <a:t> </a:t>
            </a:r>
          </a:p>
        </p:txBody>
      </p:sp>
      <p:sp>
        <p:nvSpPr>
          <p:cNvPr id="73" name="标题 1"/>
          <p:cNvSpPr txBox="1"/>
          <p:nvPr userDrawn="1"/>
        </p:nvSpPr>
        <p:spPr bwMode="auto">
          <a:xfrm>
            <a:off x="6535032" y="4995831"/>
            <a:ext cx="2355037" cy="73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</a:pPr>
            <a:r>
              <a:rPr lang="zh-CN" altLang="en-US" sz="3000" kern="0" dirty="0"/>
              <a:t> </a:t>
            </a:r>
          </a:p>
        </p:txBody>
      </p:sp>
      <p:sp>
        <p:nvSpPr>
          <p:cNvPr id="74" name="标题 1"/>
          <p:cNvSpPr txBox="1"/>
          <p:nvPr userDrawn="1"/>
        </p:nvSpPr>
        <p:spPr bwMode="auto">
          <a:xfrm>
            <a:off x="3277251" y="2578943"/>
            <a:ext cx="2355039" cy="73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</a:pPr>
            <a:r>
              <a:rPr lang="zh-CN" altLang="en-US" sz="3000" b="1" kern="0" dirty="0"/>
              <a:t> </a:t>
            </a:r>
          </a:p>
        </p:txBody>
      </p:sp>
      <p:sp>
        <p:nvSpPr>
          <p:cNvPr id="78" name="灯片编号占位符 20"/>
          <p:cNvSpPr>
            <a:spLocks noGrp="1"/>
          </p:cNvSpPr>
          <p:nvPr>
            <p:ph type="sldNum" sz="quarter" idx="17"/>
          </p:nvPr>
        </p:nvSpPr>
        <p:spPr>
          <a:xfrm>
            <a:off x="9094860" y="6233524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17D93E8-C9D2-4011-AB5E-71E3AF64FD1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3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箭头: 五边形 52"/>
          <p:cNvSpPr/>
          <p:nvPr userDrawn="1"/>
        </p:nvSpPr>
        <p:spPr bwMode="auto">
          <a:xfrm>
            <a:off x="4454769" y="5879198"/>
            <a:ext cx="1490819" cy="863711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6" name="箭头: 五边形 55"/>
          <p:cNvSpPr/>
          <p:nvPr userDrawn="1"/>
        </p:nvSpPr>
        <p:spPr bwMode="auto">
          <a:xfrm rot="10800000">
            <a:off x="6221733" y="5065211"/>
            <a:ext cx="1490819" cy="863711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2" name="箭头: 五边形 51"/>
          <p:cNvSpPr/>
          <p:nvPr userDrawn="1"/>
        </p:nvSpPr>
        <p:spPr bwMode="auto">
          <a:xfrm>
            <a:off x="4454769" y="4257186"/>
            <a:ext cx="1490819" cy="863711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5" name="箭头: 五边形 54"/>
          <p:cNvSpPr/>
          <p:nvPr userDrawn="1"/>
        </p:nvSpPr>
        <p:spPr bwMode="auto">
          <a:xfrm rot="10800000">
            <a:off x="6221733" y="3447951"/>
            <a:ext cx="1490819" cy="863711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1" name="箭头: 五边形 50"/>
          <p:cNvSpPr/>
          <p:nvPr userDrawn="1"/>
        </p:nvSpPr>
        <p:spPr bwMode="auto">
          <a:xfrm>
            <a:off x="4454769" y="2511472"/>
            <a:ext cx="1490819" cy="863711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4" name="箭头: 五边形 53"/>
          <p:cNvSpPr/>
          <p:nvPr userDrawn="1"/>
        </p:nvSpPr>
        <p:spPr bwMode="auto">
          <a:xfrm rot="10800000">
            <a:off x="6221733" y="1835027"/>
            <a:ext cx="1490819" cy="863711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7" name="箭头: 五边形 36"/>
          <p:cNvSpPr/>
          <p:nvPr userDrawn="1"/>
        </p:nvSpPr>
        <p:spPr bwMode="auto">
          <a:xfrm>
            <a:off x="4454769" y="1020406"/>
            <a:ext cx="1490819" cy="863711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6" name="矩形 45"/>
          <p:cNvSpPr/>
          <p:nvPr userDrawn="1"/>
        </p:nvSpPr>
        <p:spPr bwMode="auto">
          <a:xfrm>
            <a:off x="5945588" y="4957808"/>
            <a:ext cx="276144" cy="81160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4" name="矩形 43"/>
          <p:cNvSpPr/>
          <p:nvPr userDrawn="1"/>
        </p:nvSpPr>
        <p:spPr bwMode="auto">
          <a:xfrm>
            <a:off x="5945588" y="3346510"/>
            <a:ext cx="276144" cy="81160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矩形 23"/>
          <p:cNvSpPr/>
          <p:nvPr userDrawn="1"/>
        </p:nvSpPr>
        <p:spPr bwMode="auto">
          <a:xfrm>
            <a:off x="5945588" y="1723297"/>
            <a:ext cx="276144" cy="81160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0" name="矩形 59"/>
          <p:cNvSpPr/>
          <p:nvPr userDrawn="1"/>
        </p:nvSpPr>
        <p:spPr>
          <a:xfrm>
            <a:off x="-24680" y="-135467"/>
            <a:ext cx="12216680" cy="863711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3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236419" y="47976"/>
            <a:ext cx="10463268" cy="496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baseline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点击编辑本页所述内容模块标题</a:t>
            </a:r>
          </a:p>
        </p:txBody>
      </p:sp>
      <p:pic>
        <p:nvPicPr>
          <p:cNvPr id="7" name="Picture 6" descr="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019" y="-92931"/>
            <a:ext cx="1043648" cy="7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: 圆角 17"/>
          <p:cNvSpPr/>
          <p:nvPr userDrawn="1"/>
        </p:nvSpPr>
        <p:spPr bwMode="auto">
          <a:xfrm>
            <a:off x="5945588" y="1045148"/>
            <a:ext cx="276144" cy="566933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矩形: 圆角 21"/>
          <p:cNvSpPr/>
          <p:nvPr userDrawn="1"/>
        </p:nvSpPr>
        <p:spPr bwMode="auto">
          <a:xfrm>
            <a:off x="5945588" y="1045606"/>
            <a:ext cx="276144" cy="8116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3" name="矩形 42"/>
          <p:cNvSpPr/>
          <p:nvPr userDrawn="1"/>
        </p:nvSpPr>
        <p:spPr bwMode="auto">
          <a:xfrm>
            <a:off x="5945588" y="2670982"/>
            <a:ext cx="276144" cy="811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5" name="矩形 44"/>
          <p:cNvSpPr/>
          <p:nvPr userDrawn="1"/>
        </p:nvSpPr>
        <p:spPr bwMode="auto">
          <a:xfrm>
            <a:off x="5945588" y="4285616"/>
            <a:ext cx="276144" cy="811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7" name="矩形: 圆角 46"/>
          <p:cNvSpPr/>
          <p:nvPr userDrawn="1"/>
        </p:nvSpPr>
        <p:spPr bwMode="auto">
          <a:xfrm>
            <a:off x="5945588" y="5914709"/>
            <a:ext cx="276144" cy="8116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9" name="矩形 48"/>
          <p:cNvSpPr/>
          <p:nvPr userDrawn="1"/>
        </p:nvSpPr>
        <p:spPr bwMode="auto">
          <a:xfrm>
            <a:off x="5945588" y="5895082"/>
            <a:ext cx="276144" cy="7759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8" name="矩形 47"/>
          <p:cNvSpPr/>
          <p:nvPr userDrawn="1"/>
        </p:nvSpPr>
        <p:spPr bwMode="auto">
          <a:xfrm>
            <a:off x="5945588" y="1088595"/>
            <a:ext cx="276144" cy="7793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6" name="标题 1"/>
          <p:cNvSpPr>
            <a:spLocks noGrp="1"/>
          </p:cNvSpPr>
          <p:nvPr>
            <p:ph type="title" hasCustomPrompt="1"/>
          </p:nvPr>
        </p:nvSpPr>
        <p:spPr>
          <a:xfrm>
            <a:off x="1894944" y="711715"/>
            <a:ext cx="2355037" cy="863711"/>
          </a:xfrm>
        </p:spPr>
        <p:txBody>
          <a:bodyPr/>
          <a:lstStyle>
            <a:lvl1pPr algn="ctr">
              <a:lnSpc>
                <a:spcPct val="100000"/>
              </a:lnSpc>
              <a:defRPr sz="3000" b="1"/>
            </a:lvl1pPr>
          </a:lstStyle>
          <a:p>
            <a:r>
              <a:rPr lang="zh-CN" altLang="en-US" dirty="0"/>
              <a:t>单击此处</a:t>
            </a:r>
          </a:p>
        </p:txBody>
      </p:sp>
      <p:sp>
        <p:nvSpPr>
          <p:cNvPr id="74" name="标题 1"/>
          <p:cNvSpPr txBox="1"/>
          <p:nvPr userDrawn="1"/>
        </p:nvSpPr>
        <p:spPr bwMode="auto">
          <a:xfrm>
            <a:off x="3277253" y="2712402"/>
            <a:ext cx="2355039" cy="73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</a:pPr>
            <a:r>
              <a:rPr lang="zh-CN" altLang="en-US" sz="3000" b="1" kern="0" dirty="0"/>
              <a:t> </a:t>
            </a:r>
          </a:p>
        </p:txBody>
      </p:sp>
      <p:sp>
        <p:nvSpPr>
          <p:cNvPr id="78" name="灯片编号占位符 20"/>
          <p:cNvSpPr>
            <a:spLocks noGrp="1"/>
          </p:cNvSpPr>
          <p:nvPr>
            <p:ph type="sldNum" sz="quarter" idx="17"/>
          </p:nvPr>
        </p:nvSpPr>
        <p:spPr>
          <a:xfrm>
            <a:off x="9094860" y="6233526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17D93E8-C9D2-4011-AB5E-71E3AF64FD1A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31" name="Freeform 5"/>
          <p:cNvSpPr/>
          <p:nvPr userDrawn="1"/>
        </p:nvSpPr>
        <p:spPr bwMode="auto">
          <a:xfrm>
            <a:off x="1503100" y="1143566"/>
            <a:ext cx="3778249" cy="609600"/>
          </a:xfrm>
          <a:custGeom>
            <a:avLst/>
            <a:gdLst>
              <a:gd name="T0" fmla="*/ 2540317 w 425"/>
              <a:gd name="T1" fmla="*/ 0 h 89"/>
              <a:gd name="T2" fmla="*/ 2246947 w 425"/>
              <a:gd name="T3" fmla="*/ 267128 h 89"/>
              <a:gd name="T4" fmla="*/ 2246947 w 425"/>
              <a:gd name="T5" fmla="*/ 267128 h 89"/>
              <a:gd name="T6" fmla="*/ 153352 w 425"/>
              <a:gd name="T7" fmla="*/ 273978 h 89"/>
              <a:gd name="T8" fmla="*/ 80010 w 425"/>
              <a:gd name="T9" fmla="*/ 219182 h 89"/>
              <a:gd name="T10" fmla="*/ 0 w 425"/>
              <a:gd name="T11" fmla="*/ 308225 h 89"/>
              <a:gd name="T12" fmla="*/ 80010 w 425"/>
              <a:gd name="T13" fmla="*/ 390418 h 89"/>
              <a:gd name="T14" fmla="*/ 153352 w 425"/>
              <a:gd name="T15" fmla="*/ 335622 h 89"/>
              <a:gd name="T16" fmla="*/ 2246947 w 425"/>
              <a:gd name="T17" fmla="*/ 342472 h 89"/>
              <a:gd name="T18" fmla="*/ 2246947 w 425"/>
              <a:gd name="T19" fmla="*/ 342472 h 89"/>
              <a:gd name="T20" fmla="*/ 2540317 w 425"/>
              <a:gd name="T21" fmla="*/ 609600 h 89"/>
              <a:gd name="T22" fmla="*/ 2833687 w 425"/>
              <a:gd name="T23" fmla="*/ 308225 h 89"/>
              <a:gd name="T24" fmla="*/ 2540317 w 425"/>
              <a:gd name="T25" fmla="*/ 0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lIns="68580" tIns="34290" rIns="68580" bIns="34290"/>
          <a:lstStyle/>
          <a:p>
            <a:endParaRPr lang="zh-CN" altLang="en-US" sz="1800"/>
          </a:p>
        </p:txBody>
      </p:sp>
      <p:sp>
        <p:nvSpPr>
          <p:cNvPr id="32" name="Freeform 5"/>
          <p:cNvSpPr/>
          <p:nvPr userDrawn="1"/>
        </p:nvSpPr>
        <p:spPr bwMode="auto">
          <a:xfrm>
            <a:off x="1503100" y="2639354"/>
            <a:ext cx="3778249" cy="609600"/>
          </a:xfrm>
          <a:custGeom>
            <a:avLst/>
            <a:gdLst>
              <a:gd name="T0" fmla="*/ 2540317 w 425"/>
              <a:gd name="T1" fmla="*/ 0 h 89"/>
              <a:gd name="T2" fmla="*/ 2246947 w 425"/>
              <a:gd name="T3" fmla="*/ 267128 h 89"/>
              <a:gd name="T4" fmla="*/ 2246947 w 425"/>
              <a:gd name="T5" fmla="*/ 267128 h 89"/>
              <a:gd name="T6" fmla="*/ 153352 w 425"/>
              <a:gd name="T7" fmla="*/ 273978 h 89"/>
              <a:gd name="T8" fmla="*/ 80010 w 425"/>
              <a:gd name="T9" fmla="*/ 219182 h 89"/>
              <a:gd name="T10" fmla="*/ 0 w 425"/>
              <a:gd name="T11" fmla="*/ 308225 h 89"/>
              <a:gd name="T12" fmla="*/ 80010 w 425"/>
              <a:gd name="T13" fmla="*/ 390418 h 89"/>
              <a:gd name="T14" fmla="*/ 153352 w 425"/>
              <a:gd name="T15" fmla="*/ 335622 h 89"/>
              <a:gd name="T16" fmla="*/ 2246947 w 425"/>
              <a:gd name="T17" fmla="*/ 342472 h 89"/>
              <a:gd name="T18" fmla="*/ 2246947 w 425"/>
              <a:gd name="T19" fmla="*/ 342472 h 89"/>
              <a:gd name="T20" fmla="*/ 2540317 w 425"/>
              <a:gd name="T21" fmla="*/ 609600 h 89"/>
              <a:gd name="T22" fmla="*/ 2833687 w 425"/>
              <a:gd name="T23" fmla="*/ 308225 h 89"/>
              <a:gd name="T24" fmla="*/ 2540317 w 425"/>
              <a:gd name="T25" fmla="*/ 0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lIns="68580" tIns="34290" rIns="68580" bIns="34290"/>
          <a:lstStyle/>
          <a:p>
            <a:endParaRPr lang="zh-CN" altLang="en-US" sz="1800"/>
          </a:p>
        </p:txBody>
      </p:sp>
      <p:sp>
        <p:nvSpPr>
          <p:cNvPr id="33" name="Freeform 5"/>
          <p:cNvSpPr/>
          <p:nvPr userDrawn="1"/>
        </p:nvSpPr>
        <p:spPr bwMode="auto">
          <a:xfrm>
            <a:off x="1503098" y="4384236"/>
            <a:ext cx="3778249" cy="609600"/>
          </a:xfrm>
          <a:custGeom>
            <a:avLst/>
            <a:gdLst>
              <a:gd name="T0" fmla="*/ 2540317 w 425"/>
              <a:gd name="T1" fmla="*/ 0 h 89"/>
              <a:gd name="T2" fmla="*/ 2246947 w 425"/>
              <a:gd name="T3" fmla="*/ 267128 h 89"/>
              <a:gd name="T4" fmla="*/ 2246947 w 425"/>
              <a:gd name="T5" fmla="*/ 267128 h 89"/>
              <a:gd name="T6" fmla="*/ 153352 w 425"/>
              <a:gd name="T7" fmla="*/ 273978 h 89"/>
              <a:gd name="T8" fmla="*/ 80010 w 425"/>
              <a:gd name="T9" fmla="*/ 219182 h 89"/>
              <a:gd name="T10" fmla="*/ 0 w 425"/>
              <a:gd name="T11" fmla="*/ 308225 h 89"/>
              <a:gd name="T12" fmla="*/ 80010 w 425"/>
              <a:gd name="T13" fmla="*/ 390418 h 89"/>
              <a:gd name="T14" fmla="*/ 153352 w 425"/>
              <a:gd name="T15" fmla="*/ 335622 h 89"/>
              <a:gd name="T16" fmla="*/ 2246947 w 425"/>
              <a:gd name="T17" fmla="*/ 342472 h 89"/>
              <a:gd name="T18" fmla="*/ 2246947 w 425"/>
              <a:gd name="T19" fmla="*/ 342472 h 89"/>
              <a:gd name="T20" fmla="*/ 2540317 w 425"/>
              <a:gd name="T21" fmla="*/ 609600 h 89"/>
              <a:gd name="T22" fmla="*/ 2833687 w 425"/>
              <a:gd name="T23" fmla="*/ 308225 h 89"/>
              <a:gd name="T24" fmla="*/ 2540317 w 425"/>
              <a:gd name="T25" fmla="*/ 0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lIns="68580" tIns="34290" rIns="68580" bIns="34290"/>
          <a:lstStyle/>
          <a:p>
            <a:endParaRPr lang="zh-CN" altLang="en-US" sz="1800"/>
          </a:p>
        </p:txBody>
      </p:sp>
      <p:sp>
        <p:nvSpPr>
          <p:cNvPr id="34" name="Freeform 5"/>
          <p:cNvSpPr/>
          <p:nvPr userDrawn="1"/>
        </p:nvSpPr>
        <p:spPr bwMode="auto">
          <a:xfrm>
            <a:off x="1503098" y="5978251"/>
            <a:ext cx="3778249" cy="609600"/>
          </a:xfrm>
          <a:custGeom>
            <a:avLst/>
            <a:gdLst>
              <a:gd name="T0" fmla="*/ 2540317 w 425"/>
              <a:gd name="T1" fmla="*/ 0 h 89"/>
              <a:gd name="T2" fmla="*/ 2246947 w 425"/>
              <a:gd name="T3" fmla="*/ 267128 h 89"/>
              <a:gd name="T4" fmla="*/ 2246947 w 425"/>
              <a:gd name="T5" fmla="*/ 267128 h 89"/>
              <a:gd name="T6" fmla="*/ 153352 w 425"/>
              <a:gd name="T7" fmla="*/ 273978 h 89"/>
              <a:gd name="T8" fmla="*/ 80010 w 425"/>
              <a:gd name="T9" fmla="*/ 219182 h 89"/>
              <a:gd name="T10" fmla="*/ 0 w 425"/>
              <a:gd name="T11" fmla="*/ 308225 h 89"/>
              <a:gd name="T12" fmla="*/ 80010 w 425"/>
              <a:gd name="T13" fmla="*/ 390418 h 89"/>
              <a:gd name="T14" fmla="*/ 153352 w 425"/>
              <a:gd name="T15" fmla="*/ 335622 h 89"/>
              <a:gd name="T16" fmla="*/ 2246947 w 425"/>
              <a:gd name="T17" fmla="*/ 342472 h 89"/>
              <a:gd name="T18" fmla="*/ 2246947 w 425"/>
              <a:gd name="T19" fmla="*/ 342472 h 89"/>
              <a:gd name="T20" fmla="*/ 2540317 w 425"/>
              <a:gd name="T21" fmla="*/ 609600 h 89"/>
              <a:gd name="T22" fmla="*/ 2833687 w 425"/>
              <a:gd name="T23" fmla="*/ 308225 h 89"/>
              <a:gd name="T24" fmla="*/ 2540317 w 425"/>
              <a:gd name="T25" fmla="*/ 0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lIns="68580" tIns="34290" rIns="68580" bIns="34290"/>
          <a:lstStyle/>
          <a:p>
            <a:endParaRPr lang="zh-CN" altLang="en-US" sz="1800"/>
          </a:p>
        </p:txBody>
      </p:sp>
      <p:sp>
        <p:nvSpPr>
          <p:cNvPr id="35" name="Freeform 5"/>
          <p:cNvSpPr/>
          <p:nvPr userDrawn="1"/>
        </p:nvSpPr>
        <p:spPr bwMode="auto">
          <a:xfrm rot="10800000">
            <a:off x="6919322" y="1962078"/>
            <a:ext cx="3780367" cy="609600"/>
          </a:xfrm>
          <a:custGeom>
            <a:avLst/>
            <a:gdLst>
              <a:gd name="T0" fmla="*/ 2541741 w 425"/>
              <a:gd name="T1" fmla="*/ 0 h 89"/>
              <a:gd name="T2" fmla="*/ 2248206 w 425"/>
              <a:gd name="T3" fmla="*/ 267128 h 89"/>
              <a:gd name="T4" fmla="*/ 2248206 w 425"/>
              <a:gd name="T5" fmla="*/ 267128 h 89"/>
              <a:gd name="T6" fmla="*/ 153438 w 425"/>
              <a:gd name="T7" fmla="*/ 273978 h 89"/>
              <a:gd name="T8" fmla="*/ 80055 w 425"/>
              <a:gd name="T9" fmla="*/ 219182 h 89"/>
              <a:gd name="T10" fmla="*/ 0 w 425"/>
              <a:gd name="T11" fmla="*/ 308225 h 89"/>
              <a:gd name="T12" fmla="*/ 80055 w 425"/>
              <a:gd name="T13" fmla="*/ 390418 h 89"/>
              <a:gd name="T14" fmla="*/ 153438 w 425"/>
              <a:gd name="T15" fmla="*/ 335622 h 89"/>
              <a:gd name="T16" fmla="*/ 2248206 w 425"/>
              <a:gd name="T17" fmla="*/ 342472 h 89"/>
              <a:gd name="T18" fmla="*/ 2248206 w 425"/>
              <a:gd name="T19" fmla="*/ 342472 h 89"/>
              <a:gd name="T20" fmla="*/ 2541741 w 425"/>
              <a:gd name="T21" fmla="*/ 609600 h 89"/>
              <a:gd name="T22" fmla="*/ 2835275 w 425"/>
              <a:gd name="T23" fmla="*/ 308225 h 89"/>
              <a:gd name="T24" fmla="*/ 2541741 w 425"/>
              <a:gd name="T25" fmla="*/ 0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lIns="68580" tIns="34290" rIns="68580" bIns="34290"/>
          <a:lstStyle/>
          <a:p>
            <a:endParaRPr lang="zh-CN" altLang="en-US" sz="1800"/>
          </a:p>
        </p:txBody>
      </p:sp>
      <p:sp>
        <p:nvSpPr>
          <p:cNvPr id="36" name="Freeform 5"/>
          <p:cNvSpPr/>
          <p:nvPr userDrawn="1"/>
        </p:nvSpPr>
        <p:spPr bwMode="auto">
          <a:xfrm rot="10800000">
            <a:off x="6919321" y="3575007"/>
            <a:ext cx="3780367" cy="609600"/>
          </a:xfrm>
          <a:custGeom>
            <a:avLst/>
            <a:gdLst>
              <a:gd name="T0" fmla="*/ 2541741 w 425"/>
              <a:gd name="T1" fmla="*/ 0 h 89"/>
              <a:gd name="T2" fmla="*/ 2248206 w 425"/>
              <a:gd name="T3" fmla="*/ 267128 h 89"/>
              <a:gd name="T4" fmla="*/ 2248206 w 425"/>
              <a:gd name="T5" fmla="*/ 267128 h 89"/>
              <a:gd name="T6" fmla="*/ 153438 w 425"/>
              <a:gd name="T7" fmla="*/ 273978 h 89"/>
              <a:gd name="T8" fmla="*/ 80055 w 425"/>
              <a:gd name="T9" fmla="*/ 219182 h 89"/>
              <a:gd name="T10" fmla="*/ 0 w 425"/>
              <a:gd name="T11" fmla="*/ 308225 h 89"/>
              <a:gd name="T12" fmla="*/ 80055 w 425"/>
              <a:gd name="T13" fmla="*/ 390418 h 89"/>
              <a:gd name="T14" fmla="*/ 153438 w 425"/>
              <a:gd name="T15" fmla="*/ 335622 h 89"/>
              <a:gd name="T16" fmla="*/ 2248206 w 425"/>
              <a:gd name="T17" fmla="*/ 342472 h 89"/>
              <a:gd name="T18" fmla="*/ 2248206 w 425"/>
              <a:gd name="T19" fmla="*/ 342472 h 89"/>
              <a:gd name="T20" fmla="*/ 2541741 w 425"/>
              <a:gd name="T21" fmla="*/ 609600 h 89"/>
              <a:gd name="T22" fmla="*/ 2835275 w 425"/>
              <a:gd name="T23" fmla="*/ 308225 h 89"/>
              <a:gd name="T24" fmla="*/ 2541741 w 425"/>
              <a:gd name="T25" fmla="*/ 0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lIns="68580" tIns="34290" rIns="68580" bIns="34290"/>
          <a:lstStyle/>
          <a:p>
            <a:endParaRPr lang="zh-CN" altLang="en-US" sz="1800"/>
          </a:p>
        </p:txBody>
      </p:sp>
      <p:sp>
        <p:nvSpPr>
          <p:cNvPr id="38" name="Freeform 5"/>
          <p:cNvSpPr/>
          <p:nvPr userDrawn="1"/>
        </p:nvSpPr>
        <p:spPr bwMode="auto">
          <a:xfrm rot="10800000">
            <a:off x="6919319" y="5192262"/>
            <a:ext cx="3780367" cy="609600"/>
          </a:xfrm>
          <a:custGeom>
            <a:avLst/>
            <a:gdLst>
              <a:gd name="T0" fmla="*/ 2541741 w 425"/>
              <a:gd name="T1" fmla="*/ 0 h 89"/>
              <a:gd name="T2" fmla="*/ 2248206 w 425"/>
              <a:gd name="T3" fmla="*/ 267128 h 89"/>
              <a:gd name="T4" fmla="*/ 2248206 w 425"/>
              <a:gd name="T5" fmla="*/ 267128 h 89"/>
              <a:gd name="T6" fmla="*/ 153438 w 425"/>
              <a:gd name="T7" fmla="*/ 273978 h 89"/>
              <a:gd name="T8" fmla="*/ 80055 w 425"/>
              <a:gd name="T9" fmla="*/ 219182 h 89"/>
              <a:gd name="T10" fmla="*/ 0 w 425"/>
              <a:gd name="T11" fmla="*/ 308225 h 89"/>
              <a:gd name="T12" fmla="*/ 80055 w 425"/>
              <a:gd name="T13" fmla="*/ 390418 h 89"/>
              <a:gd name="T14" fmla="*/ 153438 w 425"/>
              <a:gd name="T15" fmla="*/ 335622 h 89"/>
              <a:gd name="T16" fmla="*/ 2248206 w 425"/>
              <a:gd name="T17" fmla="*/ 342472 h 89"/>
              <a:gd name="T18" fmla="*/ 2248206 w 425"/>
              <a:gd name="T19" fmla="*/ 342472 h 89"/>
              <a:gd name="T20" fmla="*/ 2541741 w 425"/>
              <a:gd name="T21" fmla="*/ 609600 h 89"/>
              <a:gd name="T22" fmla="*/ 2835275 w 425"/>
              <a:gd name="T23" fmla="*/ 308225 h 89"/>
              <a:gd name="T24" fmla="*/ 2541741 w 425"/>
              <a:gd name="T25" fmla="*/ 0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lIns="68580" tIns="34290" rIns="68580" bIns="34290"/>
          <a:lstStyle/>
          <a:p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内容页3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 userDrawn="1"/>
        </p:nvSpPr>
        <p:spPr>
          <a:xfrm>
            <a:off x="-24680" y="-135467"/>
            <a:ext cx="12216680" cy="863711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3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236419" y="47976"/>
            <a:ext cx="10463268" cy="496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baseline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点击编辑本页所述内容模块标题</a:t>
            </a:r>
          </a:p>
        </p:txBody>
      </p:sp>
      <p:pic>
        <p:nvPicPr>
          <p:cNvPr id="7" name="Picture 6" descr="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019" y="-92931"/>
            <a:ext cx="1043648" cy="7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标题 1"/>
          <p:cNvSpPr>
            <a:spLocks noGrp="1"/>
          </p:cNvSpPr>
          <p:nvPr>
            <p:ph type="title" hasCustomPrompt="1"/>
          </p:nvPr>
        </p:nvSpPr>
        <p:spPr>
          <a:xfrm>
            <a:off x="3030164" y="711457"/>
            <a:ext cx="2355037" cy="863711"/>
          </a:xfrm>
        </p:spPr>
        <p:txBody>
          <a:bodyPr/>
          <a:lstStyle>
            <a:lvl1pPr algn="ctr">
              <a:lnSpc>
                <a:spcPct val="100000"/>
              </a:lnSpc>
              <a:defRPr sz="3000" b="1"/>
            </a:lvl1pPr>
          </a:lstStyle>
          <a:p>
            <a:r>
              <a:rPr lang="zh-CN" altLang="en-US" dirty="0"/>
              <a:t>单击此处</a:t>
            </a:r>
          </a:p>
        </p:txBody>
      </p:sp>
      <p:sp>
        <p:nvSpPr>
          <p:cNvPr id="78" name="灯片编号占位符 20"/>
          <p:cNvSpPr>
            <a:spLocks noGrp="1"/>
          </p:cNvSpPr>
          <p:nvPr>
            <p:ph type="sldNum" sz="quarter" idx="17"/>
          </p:nvPr>
        </p:nvSpPr>
        <p:spPr>
          <a:xfrm>
            <a:off x="9094860" y="6233526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17D93E8-C9D2-4011-AB5E-71E3AF64FD1A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30" name="Freeform 5"/>
          <p:cNvSpPr/>
          <p:nvPr userDrawn="1"/>
        </p:nvSpPr>
        <p:spPr bwMode="auto">
          <a:xfrm>
            <a:off x="2543372" y="2711518"/>
            <a:ext cx="3778249" cy="608012"/>
          </a:xfrm>
          <a:custGeom>
            <a:avLst/>
            <a:gdLst>
              <a:gd name="T0" fmla="*/ 2540317 w 425"/>
              <a:gd name="T1" fmla="*/ 0 h 89"/>
              <a:gd name="T2" fmla="*/ 2246947 w 425"/>
              <a:gd name="T3" fmla="*/ 266432 h 89"/>
              <a:gd name="T4" fmla="*/ 2246947 w 425"/>
              <a:gd name="T5" fmla="*/ 266432 h 89"/>
              <a:gd name="T6" fmla="*/ 153352 w 425"/>
              <a:gd name="T7" fmla="*/ 273264 h 89"/>
              <a:gd name="T8" fmla="*/ 80010 w 425"/>
              <a:gd name="T9" fmla="*/ 218611 h 89"/>
              <a:gd name="T10" fmla="*/ 0 w 425"/>
              <a:gd name="T11" fmla="*/ 307422 h 89"/>
              <a:gd name="T12" fmla="*/ 80010 w 425"/>
              <a:gd name="T13" fmla="*/ 389401 h 89"/>
              <a:gd name="T14" fmla="*/ 153352 w 425"/>
              <a:gd name="T15" fmla="*/ 334748 h 89"/>
              <a:gd name="T16" fmla="*/ 2246947 w 425"/>
              <a:gd name="T17" fmla="*/ 341580 h 89"/>
              <a:gd name="T18" fmla="*/ 2246947 w 425"/>
              <a:gd name="T19" fmla="*/ 341580 h 89"/>
              <a:gd name="T20" fmla="*/ 2540317 w 425"/>
              <a:gd name="T21" fmla="*/ 608012 h 89"/>
              <a:gd name="T22" fmla="*/ 2833687 w 425"/>
              <a:gd name="T23" fmla="*/ 307422 h 89"/>
              <a:gd name="T24" fmla="*/ 2540317 w 425"/>
              <a:gd name="T25" fmla="*/ 0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sz="1800"/>
          </a:p>
        </p:txBody>
      </p:sp>
      <p:sp>
        <p:nvSpPr>
          <p:cNvPr id="31" name="Freeform 5"/>
          <p:cNvSpPr/>
          <p:nvPr userDrawn="1"/>
        </p:nvSpPr>
        <p:spPr bwMode="auto">
          <a:xfrm>
            <a:off x="2543372" y="1265483"/>
            <a:ext cx="3778249" cy="609600"/>
          </a:xfrm>
          <a:custGeom>
            <a:avLst/>
            <a:gdLst>
              <a:gd name="T0" fmla="*/ 2540317 w 425"/>
              <a:gd name="T1" fmla="*/ 0 h 89"/>
              <a:gd name="T2" fmla="*/ 2246947 w 425"/>
              <a:gd name="T3" fmla="*/ 267128 h 89"/>
              <a:gd name="T4" fmla="*/ 2246947 w 425"/>
              <a:gd name="T5" fmla="*/ 267128 h 89"/>
              <a:gd name="T6" fmla="*/ 153352 w 425"/>
              <a:gd name="T7" fmla="*/ 273978 h 89"/>
              <a:gd name="T8" fmla="*/ 80010 w 425"/>
              <a:gd name="T9" fmla="*/ 219182 h 89"/>
              <a:gd name="T10" fmla="*/ 0 w 425"/>
              <a:gd name="T11" fmla="*/ 308225 h 89"/>
              <a:gd name="T12" fmla="*/ 80010 w 425"/>
              <a:gd name="T13" fmla="*/ 390418 h 89"/>
              <a:gd name="T14" fmla="*/ 153352 w 425"/>
              <a:gd name="T15" fmla="*/ 335622 h 89"/>
              <a:gd name="T16" fmla="*/ 2246947 w 425"/>
              <a:gd name="T17" fmla="*/ 342472 h 89"/>
              <a:gd name="T18" fmla="*/ 2246947 w 425"/>
              <a:gd name="T19" fmla="*/ 342472 h 89"/>
              <a:gd name="T20" fmla="*/ 2540317 w 425"/>
              <a:gd name="T21" fmla="*/ 609600 h 89"/>
              <a:gd name="T22" fmla="*/ 2833687 w 425"/>
              <a:gd name="T23" fmla="*/ 308225 h 89"/>
              <a:gd name="T24" fmla="*/ 2540317 w 425"/>
              <a:gd name="T25" fmla="*/ 0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sz="1800"/>
          </a:p>
        </p:txBody>
      </p:sp>
      <p:sp>
        <p:nvSpPr>
          <p:cNvPr id="32" name="Freeform 5"/>
          <p:cNvSpPr/>
          <p:nvPr userDrawn="1"/>
        </p:nvSpPr>
        <p:spPr bwMode="auto">
          <a:xfrm rot="10800000">
            <a:off x="6317838" y="3432951"/>
            <a:ext cx="3780367" cy="608013"/>
          </a:xfrm>
          <a:custGeom>
            <a:avLst/>
            <a:gdLst>
              <a:gd name="T0" fmla="*/ 2541741 w 425"/>
              <a:gd name="T1" fmla="*/ 0 h 89"/>
              <a:gd name="T2" fmla="*/ 2248206 w 425"/>
              <a:gd name="T3" fmla="*/ 266433 h 89"/>
              <a:gd name="T4" fmla="*/ 2248206 w 425"/>
              <a:gd name="T5" fmla="*/ 266433 h 89"/>
              <a:gd name="T6" fmla="*/ 153438 w 425"/>
              <a:gd name="T7" fmla="*/ 273264 h 89"/>
              <a:gd name="T8" fmla="*/ 80055 w 425"/>
              <a:gd name="T9" fmla="*/ 218611 h 89"/>
              <a:gd name="T10" fmla="*/ 0 w 425"/>
              <a:gd name="T11" fmla="*/ 307422 h 89"/>
              <a:gd name="T12" fmla="*/ 80055 w 425"/>
              <a:gd name="T13" fmla="*/ 389402 h 89"/>
              <a:gd name="T14" fmla="*/ 153438 w 425"/>
              <a:gd name="T15" fmla="*/ 334749 h 89"/>
              <a:gd name="T16" fmla="*/ 2248206 w 425"/>
              <a:gd name="T17" fmla="*/ 341580 h 89"/>
              <a:gd name="T18" fmla="*/ 2248206 w 425"/>
              <a:gd name="T19" fmla="*/ 341580 h 89"/>
              <a:gd name="T20" fmla="*/ 2541741 w 425"/>
              <a:gd name="T21" fmla="*/ 608013 h 89"/>
              <a:gd name="T22" fmla="*/ 2835275 w 425"/>
              <a:gd name="T23" fmla="*/ 307422 h 89"/>
              <a:gd name="T24" fmla="*/ 2541741 w 425"/>
              <a:gd name="T25" fmla="*/ 0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sz="1800"/>
          </a:p>
        </p:txBody>
      </p:sp>
      <p:sp>
        <p:nvSpPr>
          <p:cNvPr id="33" name="Freeform 5"/>
          <p:cNvSpPr/>
          <p:nvPr userDrawn="1"/>
        </p:nvSpPr>
        <p:spPr bwMode="auto">
          <a:xfrm rot="10800000">
            <a:off x="6317838" y="1988501"/>
            <a:ext cx="3780367" cy="609600"/>
          </a:xfrm>
          <a:custGeom>
            <a:avLst/>
            <a:gdLst>
              <a:gd name="T0" fmla="*/ 2541741 w 425"/>
              <a:gd name="T1" fmla="*/ 0 h 89"/>
              <a:gd name="T2" fmla="*/ 2248206 w 425"/>
              <a:gd name="T3" fmla="*/ 267128 h 89"/>
              <a:gd name="T4" fmla="*/ 2248206 w 425"/>
              <a:gd name="T5" fmla="*/ 267128 h 89"/>
              <a:gd name="T6" fmla="*/ 153438 w 425"/>
              <a:gd name="T7" fmla="*/ 273978 h 89"/>
              <a:gd name="T8" fmla="*/ 80055 w 425"/>
              <a:gd name="T9" fmla="*/ 219182 h 89"/>
              <a:gd name="T10" fmla="*/ 0 w 425"/>
              <a:gd name="T11" fmla="*/ 308225 h 89"/>
              <a:gd name="T12" fmla="*/ 80055 w 425"/>
              <a:gd name="T13" fmla="*/ 390418 h 89"/>
              <a:gd name="T14" fmla="*/ 153438 w 425"/>
              <a:gd name="T15" fmla="*/ 335622 h 89"/>
              <a:gd name="T16" fmla="*/ 2248206 w 425"/>
              <a:gd name="T17" fmla="*/ 342472 h 89"/>
              <a:gd name="T18" fmla="*/ 2248206 w 425"/>
              <a:gd name="T19" fmla="*/ 342472 h 89"/>
              <a:gd name="T20" fmla="*/ 2541741 w 425"/>
              <a:gd name="T21" fmla="*/ 609600 h 89"/>
              <a:gd name="T22" fmla="*/ 2835275 w 425"/>
              <a:gd name="T23" fmla="*/ 308225 h 89"/>
              <a:gd name="T24" fmla="*/ 2541741 w 425"/>
              <a:gd name="T25" fmla="*/ 0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sz="1800"/>
          </a:p>
        </p:txBody>
      </p:sp>
      <p:sp>
        <p:nvSpPr>
          <p:cNvPr id="35" name="Freeform 5"/>
          <p:cNvSpPr/>
          <p:nvPr userDrawn="1"/>
        </p:nvSpPr>
        <p:spPr bwMode="auto">
          <a:xfrm>
            <a:off x="2539588" y="4152791"/>
            <a:ext cx="3778249" cy="609600"/>
          </a:xfrm>
          <a:custGeom>
            <a:avLst/>
            <a:gdLst>
              <a:gd name="T0" fmla="*/ 2540317 w 425"/>
              <a:gd name="T1" fmla="*/ 0 h 89"/>
              <a:gd name="T2" fmla="*/ 2246947 w 425"/>
              <a:gd name="T3" fmla="*/ 267128 h 89"/>
              <a:gd name="T4" fmla="*/ 2246947 w 425"/>
              <a:gd name="T5" fmla="*/ 267128 h 89"/>
              <a:gd name="T6" fmla="*/ 153352 w 425"/>
              <a:gd name="T7" fmla="*/ 273978 h 89"/>
              <a:gd name="T8" fmla="*/ 80010 w 425"/>
              <a:gd name="T9" fmla="*/ 219182 h 89"/>
              <a:gd name="T10" fmla="*/ 0 w 425"/>
              <a:gd name="T11" fmla="*/ 308225 h 89"/>
              <a:gd name="T12" fmla="*/ 80010 w 425"/>
              <a:gd name="T13" fmla="*/ 390418 h 89"/>
              <a:gd name="T14" fmla="*/ 153352 w 425"/>
              <a:gd name="T15" fmla="*/ 335622 h 89"/>
              <a:gd name="T16" fmla="*/ 2246947 w 425"/>
              <a:gd name="T17" fmla="*/ 342472 h 89"/>
              <a:gd name="T18" fmla="*/ 2246947 w 425"/>
              <a:gd name="T19" fmla="*/ 342472 h 89"/>
              <a:gd name="T20" fmla="*/ 2540317 w 425"/>
              <a:gd name="T21" fmla="*/ 609600 h 89"/>
              <a:gd name="T22" fmla="*/ 2833687 w 425"/>
              <a:gd name="T23" fmla="*/ 308225 h 89"/>
              <a:gd name="T24" fmla="*/ 2540317 w 425"/>
              <a:gd name="T25" fmla="*/ 0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sz="1800"/>
          </a:p>
        </p:txBody>
      </p:sp>
      <p:sp>
        <p:nvSpPr>
          <p:cNvPr id="36" name="Freeform 5"/>
          <p:cNvSpPr/>
          <p:nvPr userDrawn="1"/>
        </p:nvSpPr>
        <p:spPr bwMode="auto">
          <a:xfrm rot="10800000">
            <a:off x="6317838" y="4874227"/>
            <a:ext cx="3780367" cy="608013"/>
          </a:xfrm>
          <a:custGeom>
            <a:avLst/>
            <a:gdLst>
              <a:gd name="T0" fmla="*/ 2541741 w 425"/>
              <a:gd name="T1" fmla="*/ 0 h 89"/>
              <a:gd name="T2" fmla="*/ 2248206 w 425"/>
              <a:gd name="T3" fmla="*/ 266433 h 89"/>
              <a:gd name="T4" fmla="*/ 2248206 w 425"/>
              <a:gd name="T5" fmla="*/ 266433 h 89"/>
              <a:gd name="T6" fmla="*/ 153438 w 425"/>
              <a:gd name="T7" fmla="*/ 273264 h 89"/>
              <a:gd name="T8" fmla="*/ 80055 w 425"/>
              <a:gd name="T9" fmla="*/ 218611 h 89"/>
              <a:gd name="T10" fmla="*/ 0 w 425"/>
              <a:gd name="T11" fmla="*/ 307422 h 89"/>
              <a:gd name="T12" fmla="*/ 80055 w 425"/>
              <a:gd name="T13" fmla="*/ 389402 h 89"/>
              <a:gd name="T14" fmla="*/ 153438 w 425"/>
              <a:gd name="T15" fmla="*/ 334749 h 89"/>
              <a:gd name="T16" fmla="*/ 2248206 w 425"/>
              <a:gd name="T17" fmla="*/ 341580 h 89"/>
              <a:gd name="T18" fmla="*/ 2248206 w 425"/>
              <a:gd name="T19" fmla="*/ 341580 h 89"/>
              <a:gd name="T20" fmla="*/ 2541741 w 425"/>
              <a:gd name="T21" fmla="*/ 608013 h 89"/>
              <a:gd name="T22" fmla="*/ 2835275 w 425"/>
              <a:gd name="T23" fmla="*/ 307422 h 89"/>
              <a:gd name="T24" fmla="*/ 2541741 w 425"/>
              <a:gd name="T25" fmla="*/ 0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sz="1800"/>
          </a:p>
        </p:txBody>
      </p:sp>
      <p:sp>
        <p:nvSpPr>
          <p:cNvPr id="38" name="Freeform 5"/>
          <p:cNvSpPr/>
          <p:nvPr userDrawn="1"/>
        </p:nvSpPr>
        <p:spPr bwMode="auto">
          <a:xfrm>
            <a:off x="2539586" y="5592517"/>
            <a:ext cx="3778249" cy="608012"/>
          </a:xfrm>
          <a:custGeom>
            <a:avLst/>
            <a:gdLst>
              <a:gd name="T0" fmla="*/ 2540317 w 425"/>
              <a:gd name="T1" fmla="*/ 0 h 89"/>
              <a:gd name="T2" fmla="*/ 2246947 w 425"/>
              <a:gd name="T3" fmla="*/ 266432 h 89"/>
              <a:gd name="T4" fmla="*/ 2246947 w 425"/>
              <a:gd name="T5" fmla="*/ 266432 h 89"/>
              <a:gd name="T6" fmla="*/ 153352 w 425"/>
              <a:gd name="T7" fmla="*/ 273264 h 89"/>
              <a:gd name="T8" fmla="*/ 80010 w 425"/>
              <a:gd name="T9" fmla="*/ 218611 h 89"/>
              <a:gd name="T10" fmla="*/ 0 w 425"/>
              <a:gd name="T11" fmla="*/ 307422 h 89"/>
              <a:gd name="T12" fmla="*/ 80010 w 425"/>
              <a:gd name="T13" fmla="*/ 389401 h 89"/>
              <a:gd name="T14" fmla="*/ 153352 w 425"/>
              <a:gd name="T15" fmla="*/ 334748 h 89"/>
              <a:gd name="T16" fmla="*/ 2246947 w 425"/>
              <a:gd name="T17" fmla="*/ 341580 h 89"/>
              <a:gd name="T18" fmla="*/ 2246947 w 425"/>
              <a:gd name="T19" fmla="*/ 341580 h 89"/>
              <a:gd name="T20" fmla="*/ 2540317 w 425"/>
              <a:gd name="T21" fmla="*/ 608012 h 89"/>
              <a:gd name="T22" fmla="*/ 2833687 w 425"/>
              <a:gd name="T23" fmla="*/ 307422 h 89"/>
              <a:gd name="T24" fmla="*/ 2540317 w 425"/>
              <a:gd name="T25" fmla="*/ 0 h 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25" h="89">
                <a:moveTo>
                  <a:pt x="381" y="0"/>
                </a:moveTo>
                <a:cubicBezTo>
                  <a:pt x="358" y="0"/>
                  <a:pt x="340" y="17"/>
                  <a:pt x="337" y="39"/>
                </a:cubicBezTo>
                <a:cubicBezTo>
                  <a:pt x="337" y="39"/>
                  <a:pt x="337" y="39"/>
                  <a:pt x="337" y="39"/>
                </a:cubicBezTo>
                <a:cubicBezTo>
                  <a:pt x="276" y="44"/>
                  <a:pt x="95" y="45"/>
                  <a:pt x="23" y="40"/>
                </a:cubicBezTo>
                <a:cubicBezTo>
                  <a:pt x="21" y="35"/>
                  <a:pt x="17" y="32"/>
                  <a:pt x="12" y="32"/>
                </a:cubicBezTo>
                <a:cubicBezTo>
                  <a:pt x="5" y="32"/>
                  <a:pt x="0" y="38"/>
                  <a:pt x="0" y="45"/>
                </a:cubicBezTo>
                <a:cubicBezTo>
                  <a:pt x="0" y="51"/>
                  <a:pt x="5" y="57"/>
                  <a:pt x="12" y="57"/>
                </a:cubicBezTo>
                <a:cubicBezTo>
                  <a:pt x="17" y="57"/>
                  <a:pt x="21" y="54"/>
                  <a:pt x="23" y="49"/>
                </a:cubicBezTo>
                <a:cubicBezTo>
                  <a:pt x="104" y="45"/>
                  <a:pt x="267" y="45"/>
                  <a:pt x="337" y="50"/>
                </a:cubicBezTo>
                <a:cubicBezTo>
                  <a:pt x="337" y="50"/>
                  <a:pt x="337" y="50"/>
                  <a:pt x="337" y="50"/>
                </a:cubicBezTo>
                <a:cubicBezTo>
                  <a:pt x="340" y="72"/>
                  <a:pt x="358" y="89"/>
                  <a:pt x="381" y="89"/>
                </a:cubicBezTo>
                <a:cubicBezTo>
                  <a:pt x="406" y="89"/>
                  <a:pt x="425" y="69"/>
                  <a:pt x="425" y="45"/>
                </a:cubicBezTo>
                <a:cubicBezTo>
                  <a:pt x="425" y="20"/>
                  <a:pt x="406" y="0"/>
                  <a:pt x="381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3"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 userDrawn="1"/>
        </p:nvSpPr>
        <p:spPr>
          <a:xfrm>
            <a:off x="-24680" y="-135467"/>
            <a:ext cx="12216680" cy="863711"/>
          </a:xfrm>
          <a:prstGeom prst="rect">
            <a:avLst/>
          </a:prstGeom>
          <a:solidFill>
            <a:srgbClr val="205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3" name="文本占位符 6"/>
          <p:cNvSpPr>
            <a:spLocks noGrp="1"/>
          </p:cNvSpPr>
          <p:nvPr>
            <p:ph type="body" sz="quarter" idx="12" hasCustomPrompt="1"/>
          </p:nvPr>
        </p:nvSpPr>
        <p:spPr>
          <a:xfrm>
            <a:off x="236419" y="47976"/>
            <a:ext cx="10463268" cy="496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 baseline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点击编辑本页所述内容模块标题</a:t>
            </a:r>
          </a:p>
        </p:txBody>
      </p:sp>
      <p:pic>
        <p:nvPicPr>
          <p:cNvPr id="7" name="Picture 6" descr="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019" y="-92931"/>
            <a:ext cx="1043648" cy="7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349089" y="763737"/>
            <a:ext cx="2221161" cy="496824"/>
          </a:xfrm>
          <a:prstGeom prst="rect">
            <a:avLst/>
          </a:prstGeom>
        </p:spPr>
        <p:txBody>
          <a:bodyPr/>
          <a:lstStyle>
            <a:lvl1pPr marL="0" indent="0" algn="l" fontAlgn="ctr">
              <a:lnSpc>
                <a:spcPct val="100000"/>
              </a:lnSpc>
              <a:spcBef>
                <a:spcPts val="0"/>
              </a:spcBef>
              <a:buFontTx/>
              <a:buNone/>
              <a:defRPr sz="2800" b="1" baseline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</a:t>
            </a:r>
            <a:endParaRPr lang="en-US" altLang="zh-CN" dirty="0"/>
          </a:p>
        </p:txBody>
      </p:sp>
      <p:sp>
        <p:nvSpPr>
          <p:cNvPr id="21" name="灯片编号占位符 20"/>
          <p:cNvSpPr>
            <a:spLocks noGrp="1"/>
          </p:cNvSpPr>
          <p:nvPr>
            <p:ph type="sldNum" sz="quarter" idx="17"/>
          </p:nvPr>
        </p:nvSpPr>
        <p:spPr>
          <a:xfrm>
            <a:off x="9094860" y="6233524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17D93E8-C9D2-4011-AB5E-71E3AF64FD1A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8" hasCustomPrompt="1"/>
          </p:nvPr>
        </p:nvSpPr>
        <p:spPr>
          <a:xfrm>
            <a:off x="852027" y="5694160"/>
            <a:ext cx="10463268" cy="496824"/>
          </a:xfrm>
          <a:prstGeom prst="rect">
            <a:avLst/>
          </a:prstGeom>
        </p:spPr>
        <p:txBody>
          <a:bodyPr/>
          <a:lstStyle>
            <a:lvl1pPr marL="457200" indent="-457200" algn="l">
              <a:lnSpc>
                <a:spcPct val="120000"/>
              </a:lnSpc>
              <a:buFont typeface="Wingdings" panose="05000000000000000000" pitchFamily="2" charset="2"/>
              <a:buChar char="Ø"/>
              <a:defRPr sz="2400" b="1" baseline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点击编辑本页</a:t>
            </a:r>
            <a:r>
              <a:rPr lang="en-US" altLang="zh-CN" dirty="0"/>
              <a:t>PPT</a:t>
            </a:r>
            <a:r>
              <a:rPr lang="zh-CN" altLang="en-US" dirty="0"/>
              <a:t>核心标题</a:t>
            </a:r>
            <a:endParaRPr lang="en-US" altLang="zh-CN" dirty="0"/>
          </a:p>
        </p:txBody>
      </p:sp>
      <p:sp>
        <p:nvSpPr>
          <p:cNvPr id="2" name="矩形: 圆角 1"/>
          <p:cNvSpPr/>
          <p:nvPr userDrawn="1"/>
        </p:nvSpPr>
        <p:spPr bwMode="auto">
          <a:xfrm>
            <a:off x="852027" y="1263425"/>
            <a:ext cx="1708964" cy="2170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矩形: 圆角 22"/>
          <p:cNvSpPr/>
          <p:nvPr userDrawn="1"/>
        </p:nvSpPr>
        <p:spPr bwMode="auto">
          <a:xfrm rot="5400000">
            <a:off x="2031715" y="1512503"/>
            <a:ext cx="787612" cy="2894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矩形: 圆角 23"/>
          <p:cNvSpPr/>
          <p:nvPr userDrawn="1"/>
        </p:nvSpPr>
        <p:spPr bwMode="auto">
          <a:xfrm>
            <a:off x="4279214" y="2838744"/>
            <a:ext cx="1708964" cy="2170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矩形: 圆角 24"/>
          <p:cNvSpPr/>
          <p:nvPr userDrawn="1"/>
        </p:nvSpPr>
        <p:spPr bwMode="auto">
          <a:xfrm>
            <a:off x="2570250" y="2051173"/>
            <a:ext cx="1708964" cy="2170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矩形: 圆角 25"/>
          <p:cNvSpPr/>
          <p:nvPr userDrawn="1"/>
        </p:nvSpPr>
        <p:spPr bwMode="auto">
          <a:xfrm>
            <a:off x="5988175" y="3623257"/>
            <a:ext cx="1708964" cy="2170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矩形: 圆角 26"/>
          <p:cNvSpPr/>
          <p:nvPr userDrawn="1"/>
        </p:nvSpPr>
        <p:spPr bwMode="auto">
          <a:xfrm>
            <a:off x="7697138" y="4407776"/>
            <a:ext cx="1708964" cy="2170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矩形: 圆角 27"/>
          <p:cNvSpPr/>
          <p:nvPr userDrawn="1"/>
        </p:nvSpPr>
        <p:spPr bwMode="auto">
          <a:xfrm>
            <a:off x="9406098" y="5199998"/>
            <a:ext cx="1708964" cy="2170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矩形: 圆角 28"/>
          <p:cNvSpPr/>
          <p:nvPr userDrawn="1"/>
        </p:nvSpPr>
        <p:spPr bwMode="auto">
          <a:xfrm rot="5400000">
            <a:off x="3740679" y="2300116"/>
            <a:ext cx="787612" cy="2894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矩形: 圆角 29"/>
          <p:cNvSpPr/>
          <p:nvPr userDrawn="1"/>
        </p:nvSpPr>
        <p:spPr bwMode="auto">
          <a:xfrm rot="5400000">
            <a:off x="5449642" y="3087729"/>
            <a:ext cx="787612" cy="2894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矩形: 圆角 30"/>
          <p:cNvSpPr/>
          <p:nvPr userDrawn="1"/>
        </p:nvSpPr>
        <p:spPr bwMode="auto">
          <a:xfrm rot="5400000">
            <a:off x="7158603" y="3871676"/>
            <a:ext cx="787612" cy="2894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矩形: 圆角 31"/>
          <p:cNvSpPr/>
          <p:nvPr userDrawn="1"/>
        </p:nvSpPr>
        <p:spPr bwMode="auto">
          <a:xfrm rot="5400000">
            <a:off x="10576529" y="5453687"/>
            <a:ext cx="787612" cy="2894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矩形: 圆角 32"/>
          <p:cNvSpPr/>
          <p:nvPr userDrawn="1"/>
        </p:nvSpPr>
        <p:spPr bwMode="auto">
          <a:xfrm rot="5400000">
            <a:off x="8867563" y="4661464"/>
            <a:ext cx="787612" cy="2894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7D93E8-C9D2-4011-AB5E-71E3AF64FD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7D93E8-C9D2-4011-AB5E-71E3AF64FD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C717C-0484-459B-B4BA-53068B3E61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8EE59-5879-41E9-AA2D-43F90B0613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FCF82-5F1B-42DA-8ED5-526474991B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B1B39-008B-499D-AEA4-7E8F3CD53586}" type="slidenum">
              <a:rPr lang="zh-CN" altLang="en-US" smtClean="0"/>
              <a:t>‹#›</a:t>
            </a:fld>
            <a:r>
              <a:rPr lang="en-US" altLang="zh-CN"/>
              <a:t>/</a:t>
            </a:r>
            <a:r>
              <a:rPr lang="zh-CN" altLang="en-US"/>
              <a:t>总页数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1A090-022E-47E2-BA6A-BE4E6DFFAF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BF10D-4848-4715-AEC0-C66A739DA3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7D93E8-C9D2-4011-AB5E-71E3AF64FD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005272" y="2466454"/>
            <a:ext cx="8099576" cy="1768337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No.13 Sponge</a:t>
            </a:r>
          </a:p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海绵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/>
          </p:nvPr>
        </p:nvSpPr>
        <p:spPr>
          <a:xfrm>
            <a:off x="8556023" y="5854117"/>
            <a:ext cx="3097649" cy="503237"/>
          </a:xfrm>
        </p:spPr>
        <p:txBody>
          <a:bodyPr/>
          <a:lstStyle/>
          <a:p>
            <a:r>
              <a:rPr lang="zh-CN" altLang="en-US" dirty="0"/>
              <a:t>正方报告人：</a:t>
            </a:r>
            <a:r>
              <a:rPr lang="en-US" altLang="zh-CN" dirty="0"/>
              <a:t>XXX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2"/>
          </p:nvPr>
        </p:nvSpPr>
        <p:spPr>
          <a:xfrm>
            <a:off x="795218" y="431864"/>
            <a:ext cx="7535946" cy="552684"/>
          </a:xfrm>
        </p:spPr>
        <p:txBody>
          <a:bodyPr>
            <a:normAutofit/>
          </a:bodyPr>
          <a:lstStyle/>
          <a:p>
            <a:r>
              <a:rPr lang="zh-CN" altLang="en-US" dirty="0"/>
              <a:t>预实验</a:t>
            </a:r>
            <a:r>
              <a:rPr lang="en-US" altLang="zh-CN" sz="2800" dirty="0"/>
              <a:t>——</a:t>
            </a:r>
            <a:r>
              <a:rPr lang="zh-CN" altLang="en-US" sz="2800" dirty="0"/>
              <a:t>实验结论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17D93E8-C9D2-4011-AB5E-71E3AF64FD1A}" type="slidenum">
              <a:rPr lang="zh-CN" altLang="en-US" smtClean="0"/>
              <a:t>10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占位符 7"/>
              <p:cNvSpPr>
                <a:spLocks noGrp="1"/>
              </p:cNvSpPr>
              <p:nvPr>
                <p:ph type="body" sz="quarter" idx="18"/>
              </p:nvPr>
            </p:nvSpPr>
            <p:spPr>
              <a:xfrm>
                <a:off x="795154" y="1655899"/>
                <a:ext cx="10780836" cy="214076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600" b="0" dirty="0">
                    <a:solidFill>
                      <a:schemeClr val="tx1"/>
                    </a:solidFill>
                  </a:rPr>
                  <a:t>（</a:t>
                </a:r>
                <a:r>
                  <a:rPr lang="en-US" altLang="zh-CN" sz="2600" b="0" dirty="0">
                    <a:solidFill>
                      <a:schemeClr val="tx1"/>
                    </a:solidFill>
                  </a:rPr>
                  <a:t>1</a:t>
                </a:r>
                <a:r>
                  <a:rPr lang="zh-CN" altLang="en-US" sz="2600" b="0" dirty="0">
                    <a:solidFill>
                      <a:schemeClr val="tx1"/>
                    </a:solidFill>
                  </a:rPr>
                  <a:t>）海绵孔径影响最终</a:t>
                </a:r>
                <a:r>
                  <a:rPr lang="zh-CN" altLang="en-US" sz="2600" b="0" dirty="0">
                    <a:solidFill>
                      <a:srgbClr val="FF0000"/>
                    </a:solidFill>
                  </a:rPr>
                  <a:t>吸水高度</a:t>
                </a:r>
                <a:endParaRPr lang="en-US" altLang="zh-CN" sz="2600" b="0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40000"/>
                  </a:lnSpc>
                  <a:buNone/>
                </a:pPr>
                <a:r>
                  <a:rPr lang="zh-CN" altLang="en-US" sz="2600" b="0" dirty="0">
                    <a:solidFill>
                      <a:schemeClr val="tx1"/>
                    </a:solidFill>
                    <a:sym typeface="+mn-ea"/>
                  </a:rPr>
                  <a:t>（</a:t>
                </a:r>
                <a:r>
                  <a:rPr lang="en-US" altLang="zh-CN" sz="2600" b="0" dirty="0">
                    <a:solidFill>
                      <a:schemeClr val="tx1"/>
                    </a:solidFill>
                    <a:sym typeface="+mn-ea"/>
                  </a:rPr>
                  <a:t>2</a:t>
                </a:r>
                <a:r>
                  <a:rPr lang="zh-CN" altLang="en-US" sz="2600" b="0" dirty="0">
                    <a:solidFill>
                      <a:schemeClr val="tx1"/>
                    </a:solidFill>
                    <a:sym typeface="+mn-ea"/>
                  </a:rPr>
                  <a:t>）孔径约在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zh-CN" altLang="en-US" sz="2600" b="0" dirty="0">
                    <a:solidFill>
                      <a:schemeClr val="tx1"/>
                    </a:solidFill>
                    <a:sym typeface="+mn-ea"/>
                  </a:rPr>
                  <a:t>数量级的</a:t>
                </a:r>
                <a:r>
                  <a:rPr lang="en-US" altLang="zh-CN" sz="2600" b="0" dirty="0">
                    <a:solidFill>
                      <a:srgbClr val="FF0000"/>
                    </a:solidFill>
                  </a:rPr>
                  <a:t>PVA</a:t>
                </a:r>
                <a:r>
                  <a:rPr lang="zh-CN" altLang="en-US" sz="2600" b="0" dirty="0">
                    <a:solidFill>
                      <a:srgbClr val="FF0000"/>
                    </a:solidFill>
                  </a:rPr>
                  <a:t>海绵和木浆海绵吸水能力较强</a:t>
                </a:r>
              </a:p>
              <a:p>
                <a:pPr marL="0" indent="0">
                  <a:lnSpc>
                    <a:spcPct val="140000"/>
                  </a:lnSpc>
                  <a:buNone/>
                </a:pPr>
                <a:r>
                  <a:rPr lang="zh-CN" altLang="en-US" sz="2600" b="0" dirty="0">
                    <a:solidFill>
                      <a:schemeClr val="tx1"/>
                    </a:solidFill>
                  </a:rPr>
                  <a:t>（</a:t>
                </a:r>
                <a:r>
                  <a:rPr lang="en-US" altLang="zh-CN" sz="2600" b="0" dirty="0">
                    <a:solidFill>
                      <a:schemeClr val="tx1"/>
                    </a:solidFill>
                  </a:rPr>
                  <a:t>3</a:t>
                </a:r>
                <a:r>
                  <a:rPr lang="zh-CN" altLang="en-US" sz="2600" b="0" dirty="0">
                    <a:solidFill>
                      <a:schemeClr val="tx1"/>
                    </a:solidFill>
                  </a:rPr>
                  <a:t>）木浆海绵与</a:t>
                </a:r>
                <a:r>
                  <a:rPr lang="en-US" altLang="zh-CN" sz="2600" b="0" dirty="0">
                    <a:solidFill>
                      <a:schemeClr val="tx1"/>
                    </a:solidFill>
                  </a:rPr>
                  <a:t>PVA</a:t>
                </a:r>
                <a:r>
                  <a:rPr lang="zh-CN" altLang="en-US" sz="2600" b="0" dirty="0">
                    <a:solidFill>
                      <a:schemeClr val="tx1"/>
                    </a:solidFill>
                  </a:rPr>
                  <a:t>海绵在吸水过程中均有较为明显的</a:t>
                </a:r>
                <a:r>
                  <a:rPr lang="zh-CN" altLang="en-US" sz="2600" b="0" dirty="0">
                    <a:solidFill>
                      <a:srgbClr val="FF0000"/>
                    </a:solidFill>
                  </a:rPr>
                  <a:t>溶胀现象</a:t>
                </a:r>
              </a:p>
            </p:txBody>
          </p:sp>
        </mc:Choice>
        <mc:Fallback xmlns="">
          <p:sp>
            <p:nvSpPr>
              <p:cNvPr id="8" name="文本占位符 7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xfrm>
                <a:off x="795154" y="1655899"/>
                <a:ext cx="10780836" cy="2140766"/>
              </a:xfrm>
              <a:blipFill rotWithShape="1">
                <a:blip r:embed="rId3"/>
                <a:stretch>
                  <a:fillRect l="-1" t="-21" r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预实验</a:t>
            </a:r>
          </a:p>
        </p:txBody>
      </p:sp>
      <p:sp>
        <p:nvSpPr>
          <p:cNvPr id="13" name="标题 5"/>
          <p:cNvSpPr txBox="1"/>
          <p:nvPr/>
        </p:nvSpPr>
        <p:spPr>
          <a:xfrm>
            <a:off x="2446810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理论分析</a:t>
            </a:r>
          </a:p>
        </p:txBody>
      </p:sp>
      <p:sp>
        <p:nvSpPr>
          <p:cNvPr id="15" name="标题 5"/>
          <p:cNvSpPr txBox="1"/>
          <p:nvPr/>
        </p:nvSpPr>
        <p:spPr>
          <a:xfrm>
            <a:off x="4282639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实验验证</a:t>
            </a:r>
          </a:p>
        </p:txBody>
      </p:sp>
      <p:sp>
        <p:nvSpPr>
          <p:cNvPr id="17" name="标题 5"/>
          <p:cNvSpPr txBox="1"/>
          <p:nvPr/>
        </p:nvSpPr>
        <p:spPr>
          <a:xfrm>
            <a:off x="6118468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实验结论</a:t>
            </a:r>
          </a:p>
        </p:txBody>
      </p:sp>
      <p:sp>
        <p:nvSpPr>
          <p:cNvPr id="19" name="标题 5"/>
          <p:cNvSpPr txBox="1"/>
          <p:nvPr/>
        </p:nvSpPr>
        <p:spPr>
          <a:xfrm>
            <a:off x="7954297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误差分析</a:t>
            </a:r>
          </a:p>
        </p:txBody>
      </p:sp>
      <p:sp>
        <p:nvSpPr>
          <p:cNvPr id="23" name="标题 5"/>
          <p:cNvSpPr txBox="1"/>
          <p:nvPr/>
        </p:nvSpPr>
        <p:spPr>
          <a:xfrm>
            <a:off x="9790126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参考文献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96214" y="2007656"/>
            <a:ext cx="2597150" cy="2976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75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02</a:t>
            </a:r>
            <a:endParaRPr kumimoji="0" lang="zh-CN" altLang="en-US" sz="18750" b="0" i="0" u="none" strike="noStrike" kern="1200" cap="none" spc="0" normalizeH="0" baseline="0" noProof="0" dirty="0">
              <a:ln w="0"/>
              <a:gradFill>
                <a:gsLst>
                  <a:gs pos="0">
                    <a:srgbClr val="5B9BD5">
                      <a:lumMod val="50000"/>
                    </a:srgbClr>
                  </a:gs>
                  <a:gs pos="50000">
                    <a:srgbClr val="5B9BD5"/>
                  </a:gs>
                  <a:gs pos="100000">
                    <a:srgbClr val="5B9BD5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71489" y="2904001"/>
            <a:ext cx="3747325" cy="1073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Pct val="50000"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理论分析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2"/>
    </mc:Choice>
    <mc:Fallback xmlns="">
      <p:transition spd="slow" advTm="746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17D93E8-C9D2-4011-AB5E-71E3AF64FD1A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8"/>
          </p:nvPr>
        </p:nvSpPr>
        <p:spPr>
          <a:xfrm>
            <a:off x="383102" y="1761160"/>
            <a:ext cx="11425794" cy="4380415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altLang="zh-CN" dirty="0">
                <a:solidFill>
                  <a:schemeClr val="tx1"/>
                </a:solidFill>
              </a:rPr>
              <a:t>(1)xxx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dirty="0">
                <a:solidFill>
                  <a:schemeClr val="tx1"/>
                </a:solidFill>
              </a:rPr>
              <a:t>(2)xxx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dirty="0">
                <a:solidFill>
                  <a:schemeClr val="tx1"/>
                </a:solidFill>
              </a:rPr>
              <a:t>(3)xxx</a:t>
            </a:r>
            <a:endParaRPr lang="zh-CN" altLang="en-US" dirty="0">
              <a:solidFill>
                <a:schemeClr val="tx1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zh-CN" dirty="0">
                <a:solidFill>
                  <a:schemeClr val="tx1"/>
                </a:solidFill>
              </a:rPr>
              <a:t>(4)xxx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</a:rPr>
              <a:t>预实验</a:t>
            </a:r>
          </a:p>
        </p:txBody>
      </p:sp>
      <p:sp>
        <p:nvSpPr>
          <p:cNvPr id="13" name="标题 5"/>
          <p:cNvSpPr txBox="1"/>
          <p:nvPr/>
        </p:nvSpPr>
        <p:spPr>
          <a:xfrm>
            <a:off x="2446810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/>
              <a:t>理论分析</a:t>
            </a:r>
          </a:p>
        </p:txBody>
      </p:sp>
      <p:sp>
        <p:nvSpPr>
          <p:cNvPr id="15" name="标题 5"/>
          <p:cNvSpPr txBox="1"/>
          <p:nvPr/>
        </p:nvSpPr>
        <p:spPr>
          <a:xfrm>
            <a:off x="4282639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实验验证</a:t>
            </a:r>
          </a:p>
        </p:txBody>
      </p:sp>
      <p:sp>
        <p:nvSpPr>
          <p:cNvPr id="17" name="标题 5"/>
          <p:cNvSpPr txBox="1"/>
          <p:nvPr/>
        </p:nvSpPr>
        <p:spPr>
          <a:xfrm>
            <a:off x="6118468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实验结论</a:t>
            </a:r>
          </a:p>
        </p:txBody>
      </p:sp>
      <p:sp>
        <p:nvSpPr>
          <p:cNvPr id="19" name="标题 5"/>
          <p:cNvSpPr txBox="1"/>
          <p:nvPr/>
        </p:nvSpPr>
        <p:spPr>
          <a:xfrm>
            <a:off x="7954297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误差分析</a:t>
            </a:r>
          </a:p>
        </p:txBody>
      </p:sp>
      <p:sp>
        <p:nvSpPr>
          <p:cNvPr id="23" name="标题 5"/>
          <p:cNvSpPr txBox="1"/>
          <p:nvPr/>
        </p:nvSpPr>
        <p:spPr>
          <a:xfrm>
            <a:off x="9790126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参考文献</a:t>
            </a:r>
          </a:p>
        </p:txBody>
      </p:sp>
      <p:sp>
        <p:nvSpPr>
          <p:cNvPr id="12" name="文本占位符 6"/>
          <p:cNvSpPr txBox="1"/>
          <p:nvPr/>
        </p:nvSpPr>
        <p:spPr>
          <a:xfrm>
            <a:off x="611067" y="500212"/>
            <a:ext cx="7535946" cy="552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理论分析</a:t>
            </a:r>
            <a:r>
              <a:rPr lang="en-US" altLang="zh-CN" dirty="0"/>
              <a:t>——</a:t>
            </a:r>
            <a:r>
              <a:rPr lang="zh-CN" altLang="en-US" sz="2800" dirty="0"/>
              <a:t>基本假设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17D93E8-C9D2-4011-AB5E-71E3AF64FD1A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</a:rPr>
              <a:t>预实验</a:t>
            </a:r>
          </a:p>
        </p:txBody>
      </p:sp>
      <p:sp>
        <p:nvSpPr>
          <p:cNvPr id="13" name="标题 5"/>
          <p:cNvSpPr txBox="1"/>
          <p:nvPr/>
        </p:nvSpPr>
        <p:spPr>
          <a:xfrm>
            <a:off x="2446810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/>
              <a:t>理论分析</a:t>
            </a:r>
          </a:p>
        </p:txBody>
      </p:sp>
      <p:sp>
        <p:nvSpPr>
          <p:cNvPr id="15" name="标题 5"/>
          <p:cNvSpPr txBox="1"/>
          <p:nvPr/>
        </p:nvSpPr>
        <p:spPr>
          <a:xfrm>
            <a:off x="4282639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实验验证</a:t>
            </a:r>
          </a:p>
        </p:txBody>
      </p:sp>
      <p:sp>
        <p:nvSpPr>
          <p:cNvPr id="17" name="标题 5"/>
          <p:cNvSpPr txBox="1"/>
          <p:nvPr/>
        </p:nvSpPr>
        <p:spPr>
          <a:xfrm>
            <a:off x="6118468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实验结论</a:t>
            </a:r>
          </a:p>
        </p:txBody>
      </p:sp>
      <p:sp>
        <p:nvSpPr>
          <p:cNvPr id="19" name="标题 5"/>
          <p:cNvSpPr txBox="1"/>
          <p:nvPr/>
        </p:nvSpPr>
        <p:spPr>
          <a:xfrm>
            <a:off x="7954297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误差分析</a:t>
            </a:r>
          </a:p>
        </p:txBody>
      </p:sp>
      <p:sp>
        <p:nvSpPr>
          <p:cNvPr id="23" name="标题 5"/>
          <p:cNvSpPr txBox="1"/>
          <p:nvPr/>
        </p:nvSpPr>
        <p:spPr>
          <a:xfrm>
            <a:off x="9790126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参考文献</a:t>
            </a:r>
          </a:p>
        </p:txBody>
      </p:sp>
      <p:sp>
        <p:nvSpPr>
          <p:cNvPr id="12" name="文本占位符 6"/>
          <p:cNvSpPr txBox="1"/>
          <p:nvPr/>
        </p:nvSpPr>
        <p:spPr>
          <a:xfrm>
            <a:off x="611067" y="500212"/>
            <a:ext cx="7535946" cy="552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理论分析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17D93E8-C9D2-4011-AB5E-71E3AF64FD1A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8"/>
          </p:nvPr>
        </p:nvSpPr>
        <p:spPr>
          <a:xfrm>
            <a:off x="449778" y="1053057"/>
            <a:ext cx="11425794" cy="4380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>
                <a:solidFill>
                  <a:schemeClr val="tx1"/>
                </a:solidFill>
              </a:rPr>
              <a:t>此过程中海绵主要是</a:t>
            </a:r>
            <a:r>
              <a:rPr lang="en-US" altLang="zh-CN" dirty="0">
                <a:solidFill>
                  <a:schemeClr val="tx1"/>
                </a:solidFill>
              </a:rPr>
              <a:t>xxx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</a:rPr>
              <a:t>xxx</a:t>
            </a:r>
            <a:r>
              <a:rPr lang="zh-CN" altLang="en-US" dirty="0">
                <a:solidFill>
                  <a:schemeClr val="tx1"/>
                </a:solidFill>
              </a:rPr>
              <a:t>定律：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</a:rPr>
              <a:t>xxx</a:t>
            </a:r>
            <a:r>
              <a:rPr lang="zh-CN" altLang="en-US" dirty="0">
                <a:solidFill>
                  <a:schemeClr val="tx1"/>
                </a:solidFill>
              </a:rPr>
              <a:t>方程：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</a:rPr>
              <a:t>预实验</a:t>
            </a:r>
          </a:p>
        </p:txBody>
      </p:sp>
      <p:sp>
        <p:nvSpPr>
          <p:cNvPr id="13" name="标题 5"/>
          <p:cNvSpPr txBox="1"/>
          <p:nvPr/>
        </p:nvSpPr>
        <p:spPr>
          <a:xfrm>
            <a:off x="2446810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/>
              <a:t>理论分析</a:t>
            </a:r>
          </a:p>
        </p:txBody>
      </p:sp>
      <p:sp>
        <p:nvSpPr>
          <p:cNvPr id="15" name="标题 5"/>
          <p:cNvSpPr txBox="1"/>
          <p:nvPr/>
        </p:nvSpPr>
        <p:spPr>
          <a:xfrm>
            <a:off x="4282639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实验验证</a:t>
            </a:r>
          </a:p>
        </p:txBody>
      </p:sp>
      <p:sp>
        <p:nvSpPr>
          <p:cNvPr id="17" name="标题 5"/>
          <p:cNvSpPr txBox="1"/>
          <p:nvPr/>
        </p:nvSpPr>
        <p:spPr>
          <a:xfrm>
            <a:off x="6118468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实验结论</a:t>
            </a:r>
          </a:p>
        </p:txBody>
      </p:sp>
      <p:sp>
        <p:nvSpPr>
          <p:cNvPr id="19" name="标题 5"/>
          <p:cNvSpPr txBox="1"/>
          <p:nvPr/>
        </p:nvSpPr>
        <p:spPr>
          <a:xfrm>
            <a:off x="7954297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误差分析</a:t>
            </a:r>
          </a:p>
        </p:txBody>
      </p:sp>
      <p:sp>
        <p:nvSpPr>
          <p:cNvPr id="23" name="标题 5"/>
          <p:cNvSpPr txBox="1"/>
          <p:nvPr/>
        </p:nvSpPr>
        <p:spPr>
          <a:xfrm>
            <a:off x="9790126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参考文献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77734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文本占位符 6"/>
          <p:cNvSpPr txBox="1"/>
          <p:nvPr/>
        </p:nvSpPr>
        <p:spPr>
          <a:xfrm>
            <a:off x="611067" y="500212"/>
            <a:ext cx="7535946" cy="552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理论分析</a:t>
            </a:r>
            <a:r>
              <a:rPr lang="en-US" altLang="zh-CN" dirty="0"/>
              <a:t>——</a:t>
            </a:r>
            <a:r>
              <a:rPr lang="en-US" altLang="zh-CN" sz="2800" dirty="0"/>
              <a:t>xxx</a:t>
            </a:r>
            <a:r>
              <a:rPr lang="zh-CN" altLang="en-US" sz="2800" dirty="0"/>
              <a:t>阶段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76540" y="4717823"/>
            <a:ext cx="683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876540" y="2793365"/>
            <a:ext cx="683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17D93E8-C9D2-4011-AB5E-71E3AF64FD1A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8"/>
          </p:nvPr>
        </p:nvSpPr>
        <p:spPr>
          <a:xfrm>
            <a:off x="449778" y="1053057"/>
            <a:ext cx="11425794" cy="4380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>
                <a:solidFill>
                  <a:schemeClr val="tx1"/>
                </a:solidFill>
              </a:rPr>
              <a:t>考虑</a:t>
            </a:r>
            <a:r>
              <a:rPr lang="en-US" altLang="zh-CN" dirty="0">
                <a:solidFill>
                  <a:schemeClr val="tx1"/>
                </a:solidFill>
              </a:rPr>
              <a:t>xxx</a:t>
            </a:r>
            <a:r>
              <a:rPr lang="zh-CN" altLang="en-US" dirty="0">
                <a:solidFill>
                  <a:schemeClr val="tx1"/>
                </a:solidFill>
              </a:rPr>
              <a:t>的情况</a:t>
            </a: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</a:rPr>
              <a:t>xxx</a:t>
            </a:r>
            <a:r>
              <a:rPr lang="zh-CN" altLang="en-US" dirty="0">
                <a:solidFill>
                  <a:schemeClr val="tx1"/>
                </a:solidFill>
              </a:rPr>
              <a:t>定律：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</a:rPr>
              <a:t>xxx</a:t>
            </a:r>
            <a:r>
              <a:rPr lang="zh-CN" altLang="en-US" dirty="0">
                <a:solidFill>
                  <a:schemeClr val="tx1"/>
                </a:solidFill>
              </a:rPr>
              <a:t>方程：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</a:rPr>
              <a:t>预实验</a:t>
            </a:r>
          </a:p>
        </p:txBody>
      </p:sp>
      <p:sp>
        <p:nvSpPr>
          <p:cNvPr id="13" name="标题 5"/>
          <p:cNvSpPr txBox="1"/>
          <p:nvPr/>
        </p:nvSpPr>
        <p:spPr>
          <a:xfrm>
            <a:off x="2446810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/>
              <a:t>理论分析</a:t>
            </a:r>
          </a:p>
        </p:txBody>
      </p:sp>
      <p:sp>
        <p:nvSpPr>
          <p:cNvPr id="15" name="标题 5"/>
          <p:cNvSpPr txBox="1"/>
          <p:nvPr/>
        </p:nvSpPr>
        <p:spPr>
          <a:xfrm>
            <a:off x="4282639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实验验证</a:t>
            </a:r>
          </a:p>
        </p:txBody>
      </p:sp>
      <p:sp>
        <p:nvSpPr>
          <p:cNvPr id="17" name="标题 5"/>
          <p:cNvSpPr txBox="1"/>
          <p:nvPr/>
        </p:nvSpPr>
        <p:spPr>
          <a:xfrm>
            <a:off x="6118468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实验结论</a:t>
            </a:r>
          </a:p>
        </p:txBody>
      </p:sp>
      <p:sp>
        <p:nvSpPr>
          <p:cNvPr id="19" name="标题 5"/>
          <p:cNvSpPr txBox="1"/>
          <p:nvPr/>
        </p:nvSpPr>
        <p:spPr>
          <a:xfrm>
            <a:off x="7954297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误差分析</a:t>
            </a:r>
          </a:p>
        </p:txBody>
      </p:sp>
      <p:sp>
        <p:nvSpPr>
          <p:cNvPr id="23" name="标题 5"/>
          <p:cNvSpPr txBox="1"/>
          <p:nvPr/>
        </p:nvSpPr>
        <p:spPr>
          <a:xfrm>
            <a:off x="9790126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参考文献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77734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文本占位符 6"/>
          <p:cNvSpPr txBox="1"/>
          <p:nvPr/>
        </p:nvSpPr>
        <p:spPr>
          <a:xfrm>
            <a:off x="611067" y="500212"/>
            <a:ext cx="7535946" cy="552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理论分析</a:t>
            </a:r>
            <a:r>
              <a:rPr lang="en-US" altLang="zh-CN" dirty="0"/>
              <a:t>——</a:t>
            </a:r>
            <a:r>
              <a:rPr lang="en-US" altLang="zh-CN" sz="2800" dirty="0"/>
              <a:t>xxx</a:t>
            </a:r>
            <a:r>
              <a:rPr lang="zh-CN" altLang="en-US" sz="2800" dirty="0"/>
              <a:t>阶段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76540" y="4717823"/>
            <a:ext cx="683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876540" y="2793365"/>
            <a:ext cx="683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3532355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17D93E8-C9D2-4011-AB5E-71E3AF64FD1A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8"/>
          </p:nvPr>
        </p:nvSpPr>
        <p:spPr>
          <a:xfrm>
            <a:off x="457398" y="1423897"/>
            <a:ext cx="11425794" cy="4380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>
                <a:solidFill>
                  <a:schemeClr val="tx1"/>
                </a:solidFill>
              </a:rPr>
              <a:t>联立得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chemeClr val="tx1"/>
                </a:solidFill>
              </a:rPr>
              <a:t>其中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</a:rPr>
              <a:t>预实验</a:t>
            </a:r>
          </a:p>
        </p:txBody>
      </p:sp>
      <p:sp>
        <p:nvSpPr>
          <p:cNvPr id="13" name="标题 5"/>
          <p:cNvSpPr txBox="1"/>
          <p:nvPr/>
        </p:nvSpPr>
        <p:spPr>
          <a:xfrm>
            <a:off x="2446810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/>
              <a:t>理论分析</a:t>
            </a:r>
          </a:p>
        </p:txBody>
      </p:sp>
      <p:sp>
        <p:nvSpPr>
          <p:cNvPr id="15" name="标题 5"/>
          <p:cNvSpPr txBox="1"/>
          <p:nvPr/>
        </p:nvSpPr>
        <p:spPr>
          <a:xfrm>
            <a:off x="4282639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实验验证</a:t>
            </a:r>
          </a:p>
        </p:txBody>
      </p:sp>
      <p:sp>
        <p:nvSpPr>
          <p:cNvPr id="17" name="标题 5"/>
          <p:cNvSpPr txBox="1"/>
          <p:nvPr/>
        </p:nvSpPr>
        <p:spPr>
          <a:xfrm>
            <a:off x="6118468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实验结论</a:t>
            </a:r>
          </a:p>
        </p:txBody>
      </p:sp>
      <p:sp>
        <p:nvSpPr>
          <p:cNvPr id="19" name="标题 5"/>
          <p:cNvSpPr txBox="1"/>
          <p:nvPr/>
        </p:nvSpPr>
        <p:spPr>
          <a:xfrm>
            <a:off x="7954297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误差分析</a:t>
            </a:r>
          </a:p>
        </p:txBody>
      </p:sp>
      <p:sp>
        <p:nvSpPr>
          <p:cNvPr id="23" name="标题 5"/>
          <p:cNvSpPr txBox="1"/>
          <p:nvPr/>
        </p:nvSpPr>
        <p:spPr>
          <a:xfrm>
            <a:off x="9790126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参考文献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77734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2" name="文本占位符 6"/>
          <p:cNvSpPr txBox="1"/>
          <p:nvPr/>
        </p:nvSpPr>
        <p:spPr>
          <a:xfrm>
            <a:off x="611067" y="500212"/>
            <a:ext cx="7535946" cy="552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理论分析</a:t>
            </a:r>
            <a:r>
              <a:rPr lang="en-US" altLang="zh-CN" dirty="0"/>
              <a:t>——</a:t>
            </a:r>
            <a:r>
              <a:rPr lang="en-US" altLang="zh-CN" sz="2800" dirty="0"/>
              <a:t>xxx</a:t>
            </a:r>
            <a:r>
              <a:rPr lang="zh-CN" altLang="en-US" sz="2800" dirty="0"/>
              <a:t>阶段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901430" y="2388870"/>
            <a:ext cx="683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5</a:t>
            </a:r>
            <a:r>
              <a:rPr lang="zh-CN" altLang="en-US"/>
              <a:t>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901430" y="4201160"/>
            <a:ext cx="683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6</a:t>
            </a:r>
            <a:r>
              <a:rPr lang="zh-CN" altLang="en-US"/>
              <a:t>）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17D93E8-C9D2-4011-AB5E-71E3AF64FD1A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8"/>
          </p:nvPr>
        </p:nvSpPr>
        <p:spPr>
          <a:xfrm>
            <a:off x="522803" y="1305787"/>
            <a:ext cx="11425794" cy="43804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chemeClr val="tx1"/>
                </a:solidFill>
              </a:rPr>
              <a:t>解得</a:t>
            </a: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</a:rPr>
              <a:t>预实验</a:t>
            </a:r>
          </a:p>
        </p:txBody>
      </p:sp>
      <p:sp>
        <p:nvSpPr>
          <p:cNvPr id="13" name="标题 5"/>
          <p:cNvSpPr txBox="1"/>
          <p:nvPr/>
        </p:nvSpPr>
        <p:spPr>
          <a:xfrm>
            <a:off x="2446810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/>
              <a:t>理论分析</a:t>
            </a:r>
          </a:p>
        </p:txBody>
      </p:sp>
      <p:sp>
        <p:nvSpPr>
          <p:cNvPr id="15" name="标题 5"/>
          <p:cNvSpPr txBox="1"/>
          <p:nvPr/>
        </p:nvSpPr>
        <p:spPr>
          <a:xfrm>
            <a:off x="4282639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实验验证</a:t>
            </a:r>
          </a:p>
        </p:txBody>
      </p:sp>
      <p:sp>
        <p:nvSpPr>
          <p:cNvPr id="17" name="标题 5"/>
          <p:cNvSpPr txBox="1"/>
          <p:nvPr/>
        </p:nvSpPr>
        <p:spPr>
          <a:xfrm>
            <a:off x="6118468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实验结论</a:t>
            </a:r>
          </a:p>
        </p:txBody>
      </p:sp>
      <p:sp>
        <p:nvSpPr>
          <p:cNvPr id="19" name="标题 5"/>
          <p:cNvSpPr txBox="1"/>
          <p:nvPr/>
        </p:nvSpPr>
        <p:spPr>
          <a:xfrm>
            <a:off x="7954297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误差分析</a:t>
            </a:r>
          </a:p>
        </p:txBody>
      </p:sp>
      <p:sp>
        <p:nvSpPr>
          <p:cNvPr id="23" name="标题 5"/>
          <p:cNvSpPr txBox="1"/>
          <p:nvPr/>
        </p:nvSpPr>
        <p:spPr>
          <a:xfrm>
            <a:off x="9790126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参考文献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77734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文本占位符 6"/>
          <p:cNvSpPr txBox="1"/>
          <p:nvPr/>
        </p:nvSpPr>
        <p:spPr>
          <a:xfrm>
            <a:off x="611067" y="500212"/>
            <a:ext cx="7535946" cy="552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理论分析</a:t>
            </a:r>
            <a:r>
              <a:rPr lang="en-US" altLang="zh-CN" dirty="0"/>
              <a:t>——</a:t>
            </a:r>
            <a:r>
              <a:rPr lang="en-US" altLang="zh-CN" sz="2800" dirty="0"/>
              <a:t>xxx</a:t>
            </a:r>
            <a:r>
              <a:rPr lang="zh-CN" altLang="en-US" sz="2800" dirty="0"/>
              <a:t>阶段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 21"/>
          <p:cNvSpPr/>
          <p:nvPr/>
        </p:nvSpPr>
        <p:spPr>
          <a:xfrm>
            <a:off x="8229600" y="1617980"/>
            <a:ext cx="402590" cy="1576070"/>
          </a:xfrm>
          <a:custGeom>
            <a:avLst/>
            <a:gdLst>
              <a:gd name="connisteX0" fmla="*/ 45720 w 402590"/>
              <a:gd name="connsiteY0" fmla="*/ 36830 h 1576070"/>
              <a:gd name="connisteX1" fmla="*/ 137160 w 402590"/>
              <a:gd name="connsiteY1" fmla="*/ 146685 h 1576070"/>
              <a:gd name="connisteX2" fmla="*/ 256540 w 402590"/>
              <a:gd name="connsiteY2" fmla="*/ 156210 h 1576070"/>
              <a:gd name="connisteX3" fmla="*/ 311150 w 402590"/>
              <a:gd name="connsiteY3" fmla="*/ 100965 h 1576070"/>
              <a:gd name="connisteX4" fmla="*/ 384175 w 402590"/>
              <a:gd name="connsiteY4" fmla="*/ 0 h 1576070"/>
              <a:gd name="connisteX5" fmla="*/ 402590 w 402590"/>
              <a:gd name="connsiteY5" fmla="*/ 1548130 h 1576070"/>
              <a:gd name="connisteX6" fmla="*/ 0 w 402590"/>
              <a:gd name="connsiteY6" fmla="*/ 1576070 h 1576070"/>
              <a:gd name="connisteX7" fmla="*/ 64135 w 402590"/>
              <a:gd name="connsiteY7" fmla="*/ 1539240 h 1576070"/>
              <a:gd name="connisteX8" fmla="*/ 54610 w 402590"/>
              <a:gd name="connsiteY8" fmla="*/ 1539240 h 1576070"/>
              <a:gd name="connisteX9" fmla="*/ 45720 w 402590"/>
              <a:gd name="connsiteY9" fmla="*/ 36830 h 157607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rect l="l" t="t" r="r" b="b"/>
            <a:pathLst>
              <a:path w="402590" h="1576070">
                <a:moveTo>
                  <a:pt x="45720" y="36830"/>
                </a:moveTo>
                <a:lnTo>
                  <a:pt x="137160" y="146685"/>
                </a:lnTo>
                <a:lnTo>
                  <a:pt x="256540" y="156210"/>
                </a:lnTo>
                <a:lnTo>
                  <a:pt x="311150" y="100965"/>
                </a:lnTo>
                <a:lnTo>
                  <a:pt x="384175" y="0"/>
                </a:lnTo>
                <a:lnTo>
                  <a:pt x="402590" y="1548130"/>
                </a:lnTo>
                <a:lnTo>
                  <a:pt x="0" y="1576070"/>
                </a:lnTo>
                <a:lnTo>
                  <a:pt x="64135" y="1539240"/>
                </a:lnTo>
                <a:lnTo>
                  <a:pt x="54610" y="1539240"/>
                </a:lnTo>
                <a:lnTo>
                  <a:pt x="45720" y="3683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7D93E8-C9D2-4011-AB5E-71E3AF64FD1A}" type="slidenum">
              <a:rPr kumimoji="0" lang="zh-CN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18</a:t>
            </a:fld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8"/>
          </p:nvPr>
        </p:nvSpPr>
        <p:spPr>
          <a:xfrm>
            <a:off x="1402080" y="1313180"/>
            <a:ext cx="6346825" cy="499046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对于毛细管来说，根据</a:t>
            </a:r>
            <a:r>
              <a:rPr lang="en-US" altLang="zh-CN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xxx</a:t>
            </a:r>
            <a:r>
              <a:rPr lang="zh-CN" altLang="en-US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Cambria" panose="02040503050406030204" charset="0"/>
              </a:rPr>
              <a:t>方程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bg2">
                    <a:lumMod val="75000"/>
                  </a:schemeClr>
                </a:solidFill>
              </a:rPr>
              <a:t>预实验</a:t>
            </a:r>
          </a:p>
        </p:txBody>
      </p:sp>
      <p:sp>
        <p:nvSpPr>
          <p:cNvPr id="13" name="标题 5"/>
          <p:cNvSpPr txBox="1"/>
          <p:nvPr/>
        </p:nvSpPr>
        <p:spPr>
          <a:xfrm>
            <a:off x="2446810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理论分析</a:t>
            </a:r>
          </a:p>
        </p:txBody>
      </p:sp>
      <p:sp>
        <p:nvSpPr>
          <p:cNvPr id="15" name="标题 5"/>
          <p:cNvSpPr txBox="1"/>
          <p:nvPr/>
        </p:nvSpPr>
        <p:spPr>
          <a:xfrm>
            <a:off x="4282639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实验验证</a:t>
            </a:r>
          </a:p>
        </p:txBody>
      </p:sp>
      <p:sp>
        <p:nvSpPr>
          <p:cNvPr id="17" name="标题 5"/>
          <p:cNvSpPr txBox="1"/>
          <p:nvPr/>
        </p:nvSpPr>
        <p:spPr>
          <a:xfrm>
            <a:off x="6118468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实验结论</a:t>
            </a:r>
          </a:p>
        </p:txBody>
      </p:sp>
      <p:sp>
        <p:nvSpPr>
          <p:cNvPr id="19" name="标题 5"/>
          <p:cNvSpPr txBox="1"/>
          <p:nvPr/>
        </p:nvSpPr>
        <p:spPr>
          <a:xfrm>
            <a:off x="7954297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误差分析</a:t>
            </a:r>
          </a:p>
        </p:txBody>
      </p:sp>
      <p:sp>
        <p:nvSpPr>
          <p:cNvPr id="23" name="标题 5"/>
          <p:cNvSpPr txBox="1"/>
          <p:nvPr/>
        </p:nvSpPr>
        <p:spPr>
          <a:xfrm>
            <a:off x="9790126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参考文献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77734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12" name="文本占位符 6"/>
          <p:cNvSpPr txBox="1"/>
          <p:nvPr/>
        </p:nvSpPr>
        <p:spPr>
          <a:xfrm>
            <a:off x="610870" y="438150"/>
            <a:ext cx="4777105" cy="55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理论分析</a:t>
            </a:r>
            <a:r>
              <a:rPr lang="en-US" altLang="zh-CN" dirty="0"/>
              <a:t>——</a:t>
            </a:r>
            <a:r>
              <a:rPr lang="en-US" altLang="zh-CN" sz="2800" dirty="0" err="1"/>
              <a:t>xxxx</a:t>
            </a:r>
            <a:endParaRPr lang="zh-CN" alt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7748905" y="5153089"/>
            <a:ext cx="24644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图</a:t>
            </a:r>
            <a:r>
              <a:rPr lang="en-US" altLang="zh-CN" dirty="0"/>
              <a:t>7.</a:t>
            </a:r>
            <a:r>
              <a:rPr lang="zh-CN" altLang="en-US" dirty="0"/>
              <a:t>毛细作用</a:t>
            </a: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7356475" y="2127885"/>
            <a:ext cx="15240" cy="2818130"/>
          </a:xfrm>
          <a:prstGeom prst="line">
            <a:avLst/>
          </a:prstGeom>
          <a:ln w="444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393305" y="4930775"/>
            <a:ext cx="2016125" cy="152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9383395" y="2009775"/>
            <a:ext cx="27305" cy="293624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7393305" y="3098800"/>
            <a:ext cx="2023745" cy="7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374255" y="3124835"/>
            <a:ext cx="2009140" cy="1817370"/>
          </a:xfrm>
          <a:prstGeom prst="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8281670" y="1389380"/>
            <a:ext cx="0" cy="25088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618855" y="1389380"/>
            <a:ext cx="0" cy="25088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弧形 19"/>
          <p:cNvSpPr/>
          <p:nvPr/>
        </p:nvSpPr>
        <p:spPr>
          <a:xfrm>
            <a:off x="8221345" y="962025"/>
            <a:ext cx="441325" cy="809625"/>
          </a:xfrm>
          <a:prstGeom prst="arc">
            <a:avLst>
              <a:gd name="adj1" fmla="val 3495697"/>
              <a:gd name="adj2" fmla="val 736377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23"/>
          <p:cNvCxnSpPr/>
          <p:nvPr/>
        </p:nvCxnSpPr>
        <p:spPr>
          <a:xfrm flipH="1">
            <a:off x="8357870" y="1560830"/>
            <a:ext cx="137795" cy="210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8284210" y="1196975"/>
            <a:ext cx="366395" cy="889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8023161" y="771461"/>
                <a:ext cx="807085" cy="3683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161" y="771461"/>
                <a:ext cx="807085" cy="368300"/>
              </a:xfrm>
              <a:prstGeom prst="rect">
                <a:avLst/>
              </a:prstGeom>
              <a:blipFill rotWithShape="1">
                <a:blip r:embed="rId4"/>
                <a:stretch>
                  <a:fillRect l="-71" t="-155" r="71" b="1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8116506" y="1262951"/>
                <a:ext cx="650875" cy="3683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6506" y="1262951"/>
                <a:ext cx="650875" cy="368300"/>
              </a:xfrm>
              <a:prstGeom prst="rect">
                <a:avLst/>
              </a:prstGeom>
              <a:blipFill rotWithShape="1">
                <a:blip r:embed="rId5"/>
                <a:stretch>
                  <a:fillRect l="-88" t="-155" r="88" b="1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接箭头连接符 29"/>
          <p:cNvCxnSpPr/>
          <p:nvPr/>
        </p:nvCxnSpPr>
        <p:spPr>
          <a:xfrm flipH="1">
            <a:off x="8905875" y="1771650"/>
            <a:ext cx="27305" cy="137414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8861361" y="2274506"/>
                <a:ext cx="614680" cy="3683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h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𝑡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361" y="2274506"/>
                <a:ext cx="614680" cy="368300"/>
              </a:xfrm>
              <a:prstGeom prst="rect">
                <a:avLst/>
              </a:prstGeom>
              <a:blipFill rotWithShape="1">
                <a:blip r:embed="rId6"/>
                <a:stretch>
                  <a:fillRect l="-93" t="-155" r="93" b="1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96214" y="2007656"/>
            <a:ext cx="2597150" cy="2976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75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03</a:t>
            </a:r>
            <a:endParaRPr kumimoji="0" lang="zh-CN" altLang="en-US" sz="18750" b="0" i="0" u="none" strike="noStrike" kern="1200" cap="none" spc="0" normalizeH="0" baseline="0" noProof="0" dirty="0">
              <a:ln w="0"/>
              <a:gradFill>
                <a:gsLst>
                  <a:gs pos="0">
                    <a:srgbClr val="5B9BD5">
                      <a:lumMod val="50000"/>
                    </a:srgbClr>
                  </a:gs>
                  <a:gs pos="50000">
                    <a:srgbClr val="5B9BD5"/>
                  </a:gs>
                  <a:gs pos="100000">
                    <a:srgbClr val="5B9BD5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71489" y="2904001"/>
            <a:ext cx="3747325" cy="120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Pct val="50000"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实验验证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2"/>
    </mc:Choice>
    <mc:Fallback xmlns="">
      <p:transition spd="slow" advTm="746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2"/>
          </p:nvPr>
        </p:nvSpPr>
        <p:spPr>
          <a:xfrm>
            <a:off x="191515" y="263791"/>
            <a:ext cx="1959502" cy="552684"/>
          </a:xfrm>
        </p:spPr>
        <p:txBody>
          <a:bodyPr>
            <a:normAutofit/>
          </a:bodyPr>
          <a:lstStyle/>
          <a:p>
            <a:r>
              <a:rPr lang="zh-CN" altLang="en-US" dirty="0"/>
              <a:t>题目回顾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17D93E8-C9D2-4011-AB5E-71E3AF64FD1A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8"/>
          </p:nvPr>
        </p:nvSpPr>
        <p:spPr>
          <a:xfrm>
            <a:off x="383103" y="1312864"/>
            <a:ext cx="5530017" cy="496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dirty="0">
                <a:cs typeface="Arial" panose="020B0604020202020204" pitchFamily="34" charset="0"/>
              </a:rPr>
              <a:t>A sponge will soak up water at a </a:t>
            </a:r>
            <a:r>
              <a:rPr lang="en-US" altLang="zh-CN" dirty="0">
                <a:solidFill>
                  <a:srgbClr val="FF0000"/>
                </a:solidFill>
                <a:cs typeface="Arial" panose="020B0604020202020204" pitchFamily="34" charset="0"/>
              </a:rPr>
              <a:t>rate</a:t>
            </a:r>
            <a:r>
              <a:rPr lang="en-US" altLang="zh-CN" dirty="0">
                <a:cs typeface="Arial" panose="020B0604020202020204" pitchFamily="34" charset="0"/>
              </a:rPr>
              <a:t> and in a </a:t>
            </a:r>
            <a:r>
              <a:rPr lang="en-US" altLang="zh-CN" dirty="0">
                <a:solidFill>
                  <a:srgbClr val="FF0000"/>
                </a:solidFill>
                <a:cs typeface="Arial" panose="020B0604020202020204" pitchFamily="34" charset="0"/>
              </a:rPr>
              <a:t>quantity</a:t>
            </a:r>
            <a:r>
              <a:rPr lang="en-US" altLang="zh-CN" dirty="0">
                <a:cs typeface="Arial" panose="020B0604020202020204" pitchFamily="34" charset="0"/>
              </a:rPr>
              <a:t> determined by </a:t>
            </a:r>
            <a:r>
              <a:rPr lang="en-US" altLang="zh-CN" dirty="0">
                <a:solidFill>
                  <a:srgbClr val="FF0000"/>
                </a:solidFill>
                <a:cs typeface="Arial" panose="020B0604020202020204" pitchFamily="34" charset="0"/>
              </a:rPr>
              <a:t>various parameters</a:t>
            </a:r>
            <a:r>
              <a:rPr lang="en-US" altLang="zh-CN" dirty="0">
                <a:cs typeface="Arial" panose="020B0604020202020204" pitchFamily="34" charset="0"/>
              </a:rPr>
              <a:t>. Investigate how </a:t>
            </a:r>
            <a:r>
              <a:rPr lang="en-US" altLang="zh-CN" dirty="0">
                <a:solidFill>
                  <a:srgbClr val="FF0000"/>
                </a:solidFill>
                <a:cs typeface="Arial" panose="020B0604020202020204" pitchFamily="34" charset="0"/>
              </a:rPr>
              <a:t>effective</a:t>
            </a:r>
            <a:r>
              <a:rPr lang="en-US" altLang="zh-CN" dirty="0">
                <a:cs typeface="Arial" panose="020B0604020202020204" pitchFamily="34" charset="0"/>
              </a:rPr>
              <a:t> a sponge is at drying a wet surface.</a:t>
            </a:r>
          </a:p>
          <a:p>
            <a:endParaRPr lang="zh-CN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6096000" y="1312864"/>
            <a:ext cx="5712897" cy="496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b="0" dirty="0"/>
              <a:t>在</a:t>
            </a:r>
            <a:r>
              <a:rPr lang="zh-CN" altLang="en-US" sz="2800" b="0" dirty="0">
                <a:solidFill>
                  <a:srgbClr val="FF0000"/>
                </a:solidFill>
              </a:rPr>
              <a:t>不同的参数</a:t>
            </a:r>
            <a:r>
              <a:rPr lang="zh-CN" altLang="en-US" sz="2800" b="0" dirty="0"/>
              <a:t>影响下，海绵将以一定的</a:t>
            </a:r>
            <a:r>
              <a:rPr lang="zh-CN" altLang="en-US" sz="2800" b="0" dirty="0">
                <a:solidFill>
                  <a:srgbClr val="FF0000"/>
                </a:solidFill>
              </a:rPr>
              <a:t>速率</a:t>
            </a:r>
            <a:r>
              <a:rPr lang="zh-CN" altLang="en-US" sz="2800" b="0" dirty="0"/>
              <a:t>和</a:t>
            </a:r>
            <a:r>
              <a:rPr lang="zh-CN" altLang="en-US" sz="2800" b="0" dirty="0">
                <a:solidFill>
                  <a:srgbClr val="FF0000"/>
                </a:solidFill>
              </a:rPr>
              <a:t>总量</a:t>
            </a:r>
            <a:r>
              <a:rPr lang="zh-CN" altLang="en-US" sz="2800" b="0" dirty="0"/>
              <a:t>吸水。探究海绵在使潮湿表面变干燥时的</a:t>
            </a:r>
            <a:r>
              <a:rPr lang="zh-CN" altLang="en-US" sz="2800" b="0" dirty="0">
                <a:solidFill>
                  <a:srgbClr val="FF0000"/>
                </a:solidFill>
              </a:rPr>
              <a:t>效率</a:t>
            </a:r>
            <a:r>
              <a:rPr lang="zh-CN" altLang="en-US" sz="2800" b="0" dirty="0"/>
              <a:t>。</a:t>
            </a:r>
          </a:p>
          <a:p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3103" y="5373189"/>
            <a:ext cx="1061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关键词：</a:t>
            </a:r>
            <a:r>
              <a:rPr lang="en-US" altLang="zh-CN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endParaRPr lang="zh-CN" altLang="en-US" sz="28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实验验证</a:t>
            </a:r>
            <a:r>
              <a:rPr lang="en-US" altLang="zh-CN" sz="2800" dirty="0"/>
              <a:t>——</a:t>
            </a:r>
            <a:r>
              <a:rPr lang="zh-CN" altLang="en-US" sz="2800" dirty="0"/>
              <a:t>实验器材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17D93E8-C9D2-4011-AB5E-71E3AF64FD1A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预实验</a:t>
            </a:r>
          </a:p>
        </p:txBody>
      </p:sp>
      <p:sp>
        <p:nvSpPr>
          <p:cNvPr id="13" name="标题 5"/>
          <p:cNvSpPr txBox="1"/>
          <p:nvPr/>
        </p:nvSpPr>
        <p:spPr>
          <a:xfrm>
            <a:off x="2446810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理论分析</a:t>
            </a:r>
          </a:p>
        </p:txBody>
      </p:sp>
      <p:sp>
        <p:nvSpPr>
          <p:cNvPr id="15" name="标题 5"/>
          <p:cNvSpPr txBox="1"/>
          <p:nvPr/>
        </p:nvSpPr>
        <p:spPr>
          <a:xfrm>
            <a:off x="4282639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/>
              <a:t>实验验证</a:t>
            </a:r>
          </a:p>
        </p:txBody>
      </p:sp>
      <p:sp>
        <p:nvSpPr>
          <p:cNvPr id="17" name="标题 5"/>
          <p:cNvSpPr txBox="1"/>
          <p:nvPr/>
        </p:nvSpPr>
        <p:spPr>
          <a:xfrm>
            <a:off x="6118468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实验结论</a:t>
            </a:r>
          </a:p>
        </p:txBody>
      </p:sp>
      <p:sp>
        <p:nvSpPr>
          <p:cNvPr id="19" name="标题 5"/>
          <p:cNvSpPr txBox="1"/>
          <p:nvPr/>
        </p:nvSpPr>
        <p:spPr>
          <a:xfrm>
            <a:off x="7954297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误差分析</a:t>
            </a:r>
          </a:p>
        </p:txBody>
      </p:sp>
      <p:sp>
        <p:nvSpPr>
          <p:cNvPr id="23" name="标题 5"/>
          <p:cNvSpPr txBox="1"/>
          <p:nvPr/>
        </p:nvSpPr>
        <p:spPr>
          <a:xfrm>
            <a:off x="9790126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参考文献</a:t>
            </a:r>
          </a:p>
        </p:txBody>
      </p:sp>
      <p:graphicFrame>
        <p:nvGraphicFramePr>
          <p:cNvPr id="11" name="表格 10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7977554"/>
              </p:ext>
            </p:extLst>
          </p:nvPr>
        </p:nvGraphicFramePr>
        <p:xfrm>
          <a:off x="193675" y="1055370"/>
          <a:ext cx="8801100" cy="4469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1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53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37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gradFill>
                          <a:gsLst>
                            <a:gs pos="0">
                              <a:srgbClr val="012D86"/>
                            </a:gs>
                            <a:gs pos="100000">
                              <a:srgbClr val="0E2557"/>
                            </a:gs>
                          </a:gsLst>
                          <a:lin scaled="0"/>
                        </a:gra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表格 1"/>
          <p:cNvGraphicFramePr/>
          <p:nvPr>
            <p:extLst>
              <p:ext uri="{D42A27DB-BD31-4B8C-83A1-F6EECF244321}">
                <p14:modId xmlns:p14="http://schemas.microsoft.com/office/powerpoint/2010/main" val="3623154550"/>
              </p:ext>
            </p:extLst>
          </p:nvPr>
        </p:nvGraphicFramePr>
        <p:xfrm>
          <a:off x="8994775" y="1055370"/>
          <a:ext cx="2890520" cy="4482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66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86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实验验证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17D93E8-C9D2-4011-AB5E-71E3AF64FD1A}" type="slidenum">
              <a:rPr lang="zh-CN" altLang="en-US" smtClean="0"/>
              <a:t>21</a:t>
            </a:fld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8"/>
          </p:nvPr>
        </p:nvSpPr>
        <p:spPr>
          <a:xfrm>
            <a:off x="497205" y="1896745"/>
            <a:ext cx="5530215" cy="2844800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海绵仅在吸水过程中会发生</a:t>
            </a:r>
            <a:r>
              <a:rPr lang="en-US" altLang="zh-CN" dirty="0">
                <a:solidFill>
                  <a:schemeClr val="tx1"/>
                </a:solidFill>
              </a:rPr>
              <a:t>xxx</a:t>
            </a:r>
            <a:r>
              <a:rPr lang="zh-CN" altLang="en-US" dirty="0">
                <a:solidFill>
                  <a:schemeClr val="tx1"/>
                </a:solidFill>
              </a:rPr>
              <a:t>现象，因此</a:t>
            </a:r>
            <a:r>
              <a:rPr lang="en-US" altLang="zh-CN" dirty="0">
                <a:solidFill>
                  <a:schemeClr val="tx1"/>
                </a:solidFill>
              </a:rPr>
              <a:t>xxx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预实验</a:t>
            </a:r>
          </a:p>
        </p:txBody>
      </p:sp>
      <p:sp>
        <p:nvSpPr>
          <p:cNvPr id="13" name="标题 5"/>
          <p:cNvSpPr txBox="1"/>
          <p:nvPr/>
        </p:nvSpPr>
        <p:spPr>
          <a:xfrm>
            <a:off x="2446810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理论分析</a:t>
            </a:r>
          </a:p>
        </p:txBody>
      </p:sp>
      <p:sp>
        <p:nvSpPr>
          <p:cNvPr id="15" name="标题 5"/>
          <p:cNvSpPr txBox="1"/>
          <p:nvPr/>
        </p:nvSpPr>
        <p:spPr>
          <a:xfrm>
            <a:off x="4282639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/>
              <a:t>实验验证</a:t>
            </a:r>
          </a:p>
        </p:txBody>
      </p:sp>
      <p:sp>
        <p:nvSpPr>
          <p:cNvPr id="17" name="标题 5"/>
          <p:cNvSpPr txBox="1"/>
          <p:nvPr/>
        </p:nvSpPr>
        <p:spPr>
          <a:xfrm>
            <a:off x="6118468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实验结论</a:t>
            </a:r>
          </a:p>
        </p:txBody>
      </p:sp>
      <p:sp>
        <p:nvSpPr>
          <p:cNvPr id="19" name="标题 5"/>
          <p:cNvSpPr txBox="1"/>
          <p:nvPr/>
        </p:nvSpPr>
        <p:spPr>
          <a:xfrm>
            <a:off x="7954297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误差分析</a:t>
            </a:r>
          </a:p>
        </p:txBody>
      </p:sp>
      <p:sp>
        <p:nvSpPr>
          <p:cNvPr id="23" name="标题 5"/>
          <p:cNvSpPr txBox="1"/>
          <p:nvPr/>
        </p:nvSpPr>
        <p:spPr>
          <a:xfrm>
            <a:off x="9790126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参考文献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395568" y="5454287"/>
            <a:ext cx="2619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图</a:t>
            </a:r>
            <a:r>
              <a:rPr lang="en-US" altLang="zh-CN" dirty="0"/>
              <a:t>10.xxx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2"/>
          </p:nvPr>
        </p:nvSpPr>
        <p:spPr>
          <a:xfrm>
            <a:off x="382905" y="223520"/>
            <a:ext cx="7536180" cy="570230"/>
          </a:xfrm>
        </p:spPr>
        <p:txBody>
          <a:bodyPr>
            <a:normAutofit/>
          </a:bodyPr>
          <a:lstStyle/>
          <a:p>
            <a:r>
              <a:rPr lang="zh-CN" altLang="en-US" dirty="0"/>
              <a:t>实验验证</a:t>
            </a:r>
            <a:r>
              <a:rPr lang="en-US" altLang="zh-CN" dirty="0"/>
              <a:t>——</a:t>
            </a:r>
            <a:r>
              <a:rPr lang="en-US" altLang="zh-CN" sz="2800" dirty="0"/>
              <a:t>xxx</a:t>
            </a:r>
            <a:r>
              <a:rPr lang="zh-CN" altLang="en-US" sz="2800" dirty="0"/>
              <a:t>测量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17D93E8-C9D2-4011-AB5E-71E3AF64FD1A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8"/>
          </p:nvPr>
        </p:nvSpPr>
        <p:spPr>
          <a:xfrm>
            <a:off x="610870" y="1001395"/>
            <a:ext cx="5640640" cy="4643626"/>
          </a:xfrm>
        </p:spPr>
        <p:txBody>
          <a:bodyPr>
            <a:normAutofit fontScale="975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CN" altLang="en-US" sz="28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由</a:t>
            </a:r>
            <a:r>
              <a:rPr lang="en-US" altLang="zh-CN" sz="28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xxx</a:t>
            </a:r>
            <a:r>
              <a:rPr lang="zh-CN" altLang="en-US" sz="28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公式：</a:t>
            </a:r>
            <a:endParaRPr lang="zh-CN" altLang="en-US" sz="280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  <a:p>
            <a:pPr marL="0" indent="0" algn="ctr">
              <a:lnSpc>
                <a:spcPct val="130000"/>
              </a:lnSpc>
              <a:buNone/>
            </a:pPr>
            <a:endParaRPr lang="en-US" altLang="zh-CN" sz="3110" i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sz="28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变形得</a:t>
            </a:r>
          </a:p>
          <a:p>
            <a:pPr marL="0" indent="0" algn="ctr">
              <a:lnSpc>
                <a:spcPct val="130000"/>
              </a:lnSpc>
              <a:buNone/>
            </a:pPr>
            <a:endParaRPr lang="zh-CN" altLang="en-US" sz="2800" b="0" i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sz="2800" b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通过右图所示实验装置，测量</a:t>
            </a:r>
            <a:r>
              <a:rPr lang="en-US" altLang="zh-CN" sz="2800" b="0" dirty="0" err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xxxx</a:t>
            </a:r>
            <a:endParaRPr lang="zh-CN" altLang="en-US" sz="2800" b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  <a:p>
            <a:pPr marL="0" indent="0">
              <a:lnSpc>
                <a:spcPct val="130000"/>
              </a:lnSpc>
              <a:buNone/>
            </a:pPr>
            <a:endParaRPr lang="zh-CN" altLang="en-US" sz="2800" b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预实验</a:t>
            </a:r>
          </a:p>
        </p:txBody>
      </p:sp>
      <p:sp>
        <p:nvSpPr>
          <p:cNvPr id="13" name="标题 5"/>
          <p:cNvSpPr txBox="1"/>
          <p:nvPr/>
        </p:nvSpPr>
        <p:spPr>
          <a:xfrm>
            <a:off x="2446810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理论分析</a:t>
            </a:r>
          </a:p>
        </p:txBody>
      </p:sp>
      <p:sp>
        <p:nvSpPr>
          <p:cNvPr id="15" name="标题 5"/>
          <p:cNvSpPr txBox="1"/>
          <p:nvPr/>
        </p:nvSpPr>
        <p:spPr>
          <a:xfrm>
            <a:off x="4282639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/>
              <a:t>实验验证</a:t>
            </a:r>
          </a:p>
        </p:txBody>
      </p:sp>
      <p:sp>
        <p:nvSpPr>
          <p:cNvPr id="17" name="标题 5"/>
          <p:cNvSpPr txBox="1"/>
          <p:nvPr/>
        </p:nvSpPr>
        <p:spPr>
          <a:xfrm>
            <a:off x="6118468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实验结论</a:t>
            </a:r>
          </a:p>
        </p:txBody>
      </p:sp>
      <p:sp>
        <p:nvSpPr>
          <p:cNvPr id="19" name="标题 5"/>
          <p:cNvSpPr txBox="1"/>
          <p:nvPr/>
        </p:nvSpPr>
        <p:spPr>
          <a:xfrm>
            <a:off x="7954297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误差分析</a:t>
            </a:r>
          </a:p>
        </p:txBody>
      </p:sp>
      <p:sp>
        <p:nvSpPr>
          <p:cNvPr id="23" name="标题 5"/>
          <p:cNvSpPr txBox="1"/>
          <p:nvPr/>
        </p:nvSpPr>
        <p:spPr>
          <a:xfrm>
            <a:off x="9790126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参考文献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749392" y="5705834"/>
            <a:ext cx="3096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图</a:t>
            </a:r>
            <a:r>
              <a:rPr lang="en-US" altLang="zh-CN" dirty="0"/>
              <a:t>11.</a:t>
            </a:r>
            <a:r>
              <a:rPr lang="zh-CN" altLang="en-US" dirty="0"/>
              <a:t>测量</a:t>
            </a:r>
            <a:r>
              <a:rPr lang="en-US" altLang="zh-CN" dirty="0"/>
              <a:t>xxx</a:t>
            </a:r>
            <a:r>
              <a:rPr lang="zh-CN" altLang="en-US" dirty="0"/>
              <a:t>装置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32513" y="1857764"/>
            <a:ext cx="781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27</a:t>
            </a:r>
            <a:r>
              <a:rPr lang="zh-CN" altLang="en-US" dirty="0"/>
              <a:t>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98101" y="3244850"/>
            <a:ext cx="781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28</a:t>
            </a:r>
            <a:r>
              <a:rPr lang="zh-CN" altLang="en-US" dirty="0"/>
              <a:t>）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96214" y="2007656"/>
            <a:ext cx="2597150" cy="2976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75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04</a:t>
            </a:r>
            <a:endParaRPr kumimoji="0" lang="zh-CN" altLang="en-US" sz="18750" b="0" i="0" u="none" strike="noStrike" kern="1200" cap="none" spc="0" normalizeH="0" baseline="0" noProof="0" dirty="0">
              <a:ln w="0"/>
              <a:gradFill>
                <a:gsLst>
                  <a:gs pos="0">
                    <a:srgbClr val="5B9BD5">
                      <a:lumMod val="50000"/>
                    </a:srgbClr>
                  </a:gs>
                  <a:gs pos="50000">
                    <a:srgbClr val="5B9BD5"/>
                  </a:gs>
                  <a:gs pos="100000">
                    <a:srgbClr val="5B9BD5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71489" y="2904001"/>
            <a:ext cx="3747325" cy="120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Pct val="50000"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实验结论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2"/>
    </mc:Choice>
    <mc:Fallback xmlns="">
      <p:transition spd="slow" advTm="746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实验结论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17D93E8-C9D2-4011-AB5E-71E3AF64FD1A}" type="slidenum">
              <a:rPr lang="zh-CN" altLang="en-US" smtClean="0"/>
              <a:t>24</a:t>
            </a:fld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8"/>
          </p:nvPr>
        </p:nvSpPr>
        <p:spPr>
          <a:xfrm>
            <a:off x="508198" y="1286849"/>
            <a:ext cx="10463268" cy="4382209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zh-CN" altLang="en-US" dirty="0"/>
              <a:t>（</a:t>
            </a:r>
            <a:r>
              <a:rPr lang="en-US" altLang="zh-CN" dirty="0">
                <a:solidFill>
                  <a:schemeClr val="tx1"/>
                </a:solidFill>
              </a:rPr>
              <a:t>1</a:t>
            </a:r>
            <a:r>
              <a:rPr lang="zh-CN" altLang="en-US" dirty="0">
                <a:solidFill>
                  <a:schemeClr val="tx1"/>
                </a:solidFill>
              </a:rPr>
              <a:t>）海绵的吸水过程可以</a:t>
            </a:r>
            <a:r>
              <a:rPr lang="en-US" altLang="zh-CN" dirty="0" err="1">
                <a:solidFill>
                  <a:schemeClr val="tx1"/>
                </a:solidFill>
              </a:rPr>
              <a:t>xxxxx</a:t>
            </a:r>
            <a:r>
              <a:rPr lang="zh-CN" altLang="en-US" dirty="0">
                <a:solidFill>
                  <a:schemeClr val="tx1"/>
                </a:solidFill>
              </a:rPr>
              <a:t>，实验验证有一定的合理性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zh-CN" altLang="en-US" dirty="0">
                <a:solidFill>
                  <a:schemeClr val="tx1"/>
                </a:solidFill>
              </a:rPr>
              <a:t>）海绵</a:t>
            </a:r>
            <a:r>
              <a:rPr lang="en-US" altLang="zh-CN" dirty="0" err="1">
                <a:solidFill>
                  <a:srgbClr val="FF0000"/>
                </a:solidFill>
              </a:rPr>
              <a:t>xxxx</a:t>
            </a:r>
            <a:endParaRPr lang="en-US" altLang="zh-CN" dirty="0">
              <a:solidFill>
                <a:srgbClr val="FF0000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3</a:t>
            </a:r>
            <a:r>
              <a:rPr lang="zh-CN" altLang="en-US" dirty="0">
                <a:solidFill>
                  <a:schemeClr val="tx1"/>
                </a:solidFill>
              </a:rPr>
              <a:t>）海绵吸水</a:t>
            </a:r>
            <a:r>
              <a:rPr lang="en-US" altLang="zh-CN" dirty="0" err="1">
                <a:solidFill>
                  <a:schemeClr val="tx1"/>
                </a:solidFill>
              </a:rPr>
              <a:t>xxxx</a:t>
            </a:r>
            <a:endParaRPr lang="zh-CN" altLang="en-US" dirty="0">
              <a:solidFill>
                <a:schemeClr val="tx1"/>
              </a:solidFill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4</a:t>
            </a:r>
            <a:r>
              <a:rPr lang="zh-CN" altLang="en-US" dirty="0">
                <a:solidFill>
                  <a:schemeClr val="tx1"/>
                </a:solidFill>
              </a:rPr>
              <a:t>）海绵吸水</a:t>
            </a:r>
            <a:r>
              <a:rPr lang="zh-CN" altLang="en-US" dirty="0">
                <a:solidFill>
                  <a:srgbClr val="FF0000"/>
                </a:solidFill>
              </a:rPr>
              <a:t>高度</a:t>
            </a:r>
            <a:r>
              <a:rPr lang="zh-CN" altLang="en-US" dirty="0">
                <a:solidFill>
                  <a:schemeClr val="tx1"/>
                </a:solidFill>
              </a:rPr>
              <a:t>主要受到</a:t>
            </a:r>
            <a:r>
              <a:rPr lang="en-US" altLang="zh-CN" dirty="0" err="1">
                <a:solidFill>
                  <a:schemeClr val="tx1"/>
                </a:solidFill>
              </a:rPr>
              <a:t>xxxx</a:t>
            </a:r>
            <a:r>
              <a:rPr lang="zh-CN" altLang="en-US" dirty="0">
                <a:solidFill>
                  <a:schemeClr val="tx1"/>
                </a:solidFill>
              </a:rPr>
              <a:t>的影响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5</a:t>
            </a:r>
            <a:r>
              <a:rPr lang="zh-CN" altLang="en-US" dirty="0">
                <a:solidFill>
                  <a:schemeClr val="tx1"/>
                </a:solidFill>
              </a:rPr>
              <a:t>）海绵</a:t>
            </a:r>
            <a:r>
              <a:rPr lang="zh-CN" altLang="en-US" dirty="0">
                <a:solidFill>
                  <a:srgbClr val="FF0000"/>
                </a:solidFill>
              </a:rPr>
              <a:t>孔隙大小</a:t>
            </a:r>
            <a:r>
              <a:rPr lang="zh-CN" altLang="en-US" dirty="0">
                <a:solidFill>
                  <a:schemeClr val="tx1"/>
                </a:solidFill>
              </a:rPr>
              <a:t>分布基本呈现</a:t>
            </a:r>
            <a:r>
              <a:rPr lang="en-US" altLang="zh-CN" dirty="0" err="1">
                <a:solidFill>
                  <a:srgbClr val="FF0000"/>
                </a:solidFill>
              </a:rPr>
              <a:t>xxxx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预实验</a:t>
            </a:r>
          </a:p>
        </p:txBody>
      </p:sp>
      <p:sp>
        <p:nvSpPr>
          <p:cNvPr id="13" name="标题 5"/>
          <p:cNvSpPr txBox="1"/>
          <p:nvPr/>
        </p:nvSpPr>
        <p:spPr>
          <a:xfrm>
            <a:off x="2446810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理论分析</a:t>
            </a:r>
          </a:p>
        </p:txBody>
      </p:sp>
      <p:sp>
        <p:nvSpPr>
          <p:cNvPr id="15" name="标题 5"/>
          <p:cNvSpPr txBox="1"/>
          <p:nvPr/>
        </p:nvSpPr>
        <p:spPr>
          <a:xfrm>
            <a:off x="4282639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实验验证</a:t>
            </a:r>
          </a:p>
        </p:txBody>
      </p:sp>
      <p:sp>
        <p:nvSpPr>
          <p:cNvPr id="17" name="标题 5"/>
          <p:cNvSpPr txBox="1"/>
          <p:nvPr/>
        </p:nvSpPr>
        <p:spPr>
          <a:xfrm>
            <a:off x="6118468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/>
              <a:t>实验结论</a:t>
            </a:r>
          </a:p>
        </p:txBody>
      </p:sp>
      <p:sp>
        <p:nvSpPr>
          <p:cNvPr id="19" name="标题 5"/>
          <p:cNvSpPr txBox="1"/>
          <p:nvPr/>
        </p:nvSpPr>
        <p:spPr>
          <a:xfrm>
            <a:off x="7954297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误差分析</a:t>
            </a:r>
          </a:p>
        </p:txBody>
      </p:sp>
      <p:sp>
        <p:nvSpPr>
          <p:cNvPr id="23" name="标题 5"/>
          <p:cNvSpPr txBox="1"/>
          <p:nvPr/>
        </p:nvSpPr>
        <p:spPr>
          <a:xfrm>
            <a:off x="9790126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参考文献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96214" y="2007656"/>
            <a:ext cx="2597150" cy="2976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75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05</a:t>
            </a:r>
            <a:endParaRPr kumimoji="0" lang="zh-CN" altLang="en-US" sz="18750" b="0" i="0" u="none" strike="noStrike" kern="1200" cap="none" spc="0" normalizeH="0" baseline="0" noProof="0" dirty="0">
              <a:ln w="0"/>
              <a:gradFill>
                <a:gsLst>
                  <a:gs pos="0">
                    <a:srgbClr val="5B9BD5">
                      <a:lumMod val="50000"/>
                    </a:srgbClr>
                  </a:gs>
                  <a:gs pos="50000">
                    <a:srgbClr val="5B9BD5"/>
                  </a:gs>
                  <a:gs pos="100000">
                    <a:srgbClr val="5B9BD5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71489" y="2904001"/>
            <a:ext cx="3747325" cy="120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Pct val="50000"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误差分析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2"/>
    </mc:Choice>
    <mc:Fallback xmlns="">
      <p:transition spd="slow" advTm="746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误差分析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17D93E8-C9D2-4011-AB5E-71E3AF64FD1A}" type="slidenum">
              <a:rPr lang="zh-CN" altLang="en-US" smtClean="0"/>
              <a:t>26</a:t>
            </a:fld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8"/>
          </p:nvPr>
        </p:nvSpPr>
        <p:spPr>
          <a:xfrm>
            <a:off x="297180" y="793750"/>
            <a:ext cx="11123930" cy="544322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1</a:t>
            </a:r>
            <a:r>
              <a:rPr lang="zh-CN" altLang="en-US" dirty="0">
                <a:solidFill>
                  <a:schemeClr val="tx1"/>
                </a:solidFill>
              </a:rPr>
              <a:t>）由于操作等因素，导致</a:t>
            </a:r>
            <a:r>
              <a:rPr lang="en-US" altLang="zh-CN" dirty="0" err="1">
                <a:solidFill>
                  <a:schemeClr val="tx1"/>
                </a:solidFill>
              </a:rPr>
              <a:t>xxxx</a:t>
            </a:r>
            <a:endParaRPr lang="zh-CN" altLang="en-US" dirty="0">
              <a:solidFill>
                <a:schemeClr val="tx1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zh-CN" altLang="en-US" dirty="0">
                <a:solidFill>
                  <a:schemeClr val="tx1"/>
                </a:solidFill>
              </a:rPr>
              <a:t>）理论中</a:t>
            </a:r>
            <a:r>
              <a:rPr lang="zh-CN" altLang="en-US" dirty="0">
                <a:solidFill>
                  <a:srgbClr val="FF0000"/>
                </a:solidFill>
              </a:rPr>
              <a:t>使用经验公式</a:t>
            </a:r>
            <a:r>
              <a:rPr lang="zh-CN" altLang="en-US" dirty="0">
                <a:solidFill>
                  <a:schemeClr val="tx1"/>
                </a:solidFill>
              </a:rPr>
              <a:t>造成的误差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3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r>
              <a:rPr lang="en-US" altLang="zh-CN" dirty="0" err="1">
                <a:solidFill>
                  <a:schemeClr val="tx1"/>
                </a:solidFill>
              </a:rPr>
              <a:t>xxxx</a:t>
            </a:r>
            <a:endParaRPr lang="en-US" altLang="zh-CN" dirty="0">
              <a:solidFill>
                <a:schemeClr val="tx1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4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r>
              <a:rPr lang="en-US" altLang="zh-CN" dirty="0" err="1">
                <a:solidFill>
                  <a:schemeClr val="tx1"/>
                </a:solidFill>
              </a:rPr>
              <a:t>xxxx</a:t>
            </a:r>
            <a:r>
              <a:rPr lang="zh-CN" altLang="en-US" dirty="0">
                <a:solidFill>
                  <a:schemeClr val="tx1"/>
                </a:solidFill>
              </a:rPr>
              <a:t>有一定误差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5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6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7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预实验</a:t>
            </a:r>
          </a:p>
        </p:txBody>
      </p:sp>
      <p:sp>
        <p:nvSpPr>
          <p:cNvPr id="13" name="标题 5"/>
          <p:cNvSpPr txBox="1"/>
          <p:nvPr/>
        </p:nvSpPr>
        <p:spPr>
          <a:xfrm>
            <a:off x="2446810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理论分析</a:t>
            </a:r>
          </a:p>
        </p:txBody>
      </p:sp>
      <p:sp>
        <p:nvSpPr>
          <p:cNvPr id="15" name="标题 5"/>
          <p:cNvSpPr txBox="1"/>
          <p:nvPr/>
        </p:nvSpPr>
        <p:spPr>
          <a:xfrm>
            <a:off x="4282639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实验验证</a:t>
            </a:r>
          </a:p>
        </p:txBody>
      </p:sp>
      <p:sp>
        <p:nvSpPr>
          <p:cNvPr id="17" name="标题 5"/>
          <p:cNvSpPr txBox="1"/>
          <p:nvPr/>
        </p:nvSpPr>
        <p:spPr>
          <a:xfrm>
            <a:off x="6118468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实验结论</a:t>
            </a:r>
          </a:p>
        </p:txBody>
      </p:sp>
      <p:sp>
        <p:nvSpPr>
          <p:cNvPr id="19" name="标题 5"/>
          <p:cNvSpPr txBox="1"/>
          <p:nvPr/>
        </p:nvSpPr>
        <p:spPr>
          <a:xfrm>
            <a:off x="7954297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/>
              <a:t>误差分析</a:t>
            </a:r>
          </a:p>
        </p:txBody>
      </p:sp>
      <p:sp>
        <p:nvSpPr>
          <p:cNvPr id="23" name="标题 5"/>
          <p:cNvSpPr txBox="1"/>
          <p:nvPr/>
        </p:nvSpPr>
        <p:spPr>
          <a:xfrm>
            <a:off x="9790126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参考文献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误差分析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17D93E8-C9D2-4011-AB5E-71E3AF64FD1A}" type="slidenum">
              <a:rPr lang="zh-CN" altLang="en-US" smtClean="0"/>
              <a:t>27</a:t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预实验</a:t>
            </a:r>
          </a:p>
        </p:txBody>
      </p:sp>
      <p:sp>
        <p:nvSpPr>
          <p:cNvPr id="13" name="标题 5"/>
          <p:cNvSpPr txBox="1"/>
          <p:nvPr/>
        </p:nvSpPr>
        <p:spPr>
          <a:xfrm>
            <a:off x="2446810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理论分析</a:t>
            </a:r>
          </a:p>
        </p:txBody>
      </p:sp>
      <p:sp>
        <p:nvSpPr>
          <p:cNvPr id="15" name="标题 5"/>
          <p:cNvSpPr txBox="1"/>
          <p:nvPr/>
        </p:nvSpPr>
        <p:spPr>
          <a:xfrm>
            <a:off x="4282639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实验验证</a:t>
            </a:r>
          </a:p>
        </p:txBody>
      </p:sp>
      <p:sp>
        <p:nvSpPr>
          <p:cNvPr id="17" name="标题 5"/>
          <p:cNvSpPr txBox="1"/>
          <p:nvPr/>
        </p:nvSpPr>
        <p:spPr>
          <a:xfrm>
            <a:off x="6118468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实验结论</a:t>
            </a:r>
          </a:p>
        </p:txBody>
      </p:sp>
      <p:sp>
        <p:nvSpPr>
          <p:cNvPr id="19" name="标题 5"/>
          <p:cNvSpPr txBox="1"/>
          <p:nvPr/>
        </p:nvSpPr>
        <p:spPr>
          <a:xfrm>
            <a:off x="7954297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/>
              <a:t>误差分析</a:t>
            </a:r>
          </a:p>
        </p:txBody>
      </p:sp>
      <p:sp>
        <p:nvSpPr>
          <p:cNvPr id="23" name="标题 5"/>
          <p:cNvSpPr txBox="1"/>
          <p:nvPr/>
        </p:nvSpPr>
        <p:spPr>
          <a:xfrm>
            <a:off x="9790126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参考文献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96214" y="2007656"/>
            <a:ext cx="2597150" cy="2976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75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06</a:t>
            </a:r>
            <a:endParaRPr kumimoji="0" lang="zh-CN" altLang="en-US" sz="18750" b="0" i="0" u="none" strike="noStrike" kern="1200" cap="none" spc="0" normalizeH="0" baseline="0" noProof="0" dirty="0">
              <a:ln w="0"/>
              <a:gradFill>
                <a:gsLst>
                  <a:gs pos="0">
                    <a:srgbClr val="5B9BD5">
                      <a:lumMod val="50000"/>
                    </a:srgbClr>
                  </a:gs>
                  <a:gs pos="50000">
                    <a:srgbClr val="5B9BD5"/>
                  </a:gs>
                  <a:gs pos="100000">
                    <a:srgbClr val="5B9BD5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71489" y="2904001"/>
            <a:ext cx="3747325" cy="120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Pct val="50000"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参考文献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2"/>
    </mc:Choice>
    <mc:Fallback xmlns="">
      <p:transition spd="slow" advTm="746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参考文献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17D93E8-C9D2-4011-AB5E-71E3AF64FD1A}" type="slidenum">
              <a:rPr lang="zh-CN" altLang="en-US" smtClean="0"/>
              <a:t>29</a:t>
            </a:fld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8"/>
          </p:nvPr>
        </p:nvSpPr>
        <p:spPr>
          <a:xfrm>
            <a:off x="382905" y="920750"/>
            <a:ext cx="11425555" cy="5256530"/>
          </a:xfrm>
        </p:spPr>
        <p:txBody>
          <a:bodyPr>
            <a:normAutofit/>
          </a:bodyPr>
          <a:lstStyle/>
          <a:p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预实验</a:t>
            </a:r>
          </a:p>
        </p:txBody>
      </p:sp>
      <p:sp>
        <p:nvSpPr>
          <p:cNvPr id="13" name="标题 5"/>
          <p:cNvSpPr txBox="1"/>
          <p:nvPr/>
        </p:nvSpPr>
        <p:spPr>
          <a:xfrm>
            <a:off x="2446810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理论分析</a:t>
            </a:r>
          </a:p>
        </p:txBody>
      </p:sp>
      <p:sp>
        <p:nvSpPr>
          <p:cNvPr id="15" name="标题 5"/>
          <p:cNvSpPr txBox="1"/>
          <p:nvPr/>
        </p:nvSpPr>
        <p:spPr>
          <a:xfrm>
            <a:off x="4282639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实验验证</a:t>
            </a:r>
          </a:p>
        </p:txBody>
      </p:sp>
      <p:sp>
        <p:nvSpPr>
          <p:cNvPr id="17" name="标题 5"/>
          <p:cNvSpPr txBox="1"/>
          <p:nvPr/>
        </p:nvSpPr>
        <p:spPr>
          <a:xfrm>
            <a:off x="6118468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实验结论</a:t>
            </a:r>
          </a:p>
        </p:txBody>
      </p:sp>
      <p:sp>
        <p:nvSpPr>
          <p:cNvPr id="19" name="标题 5"/>
          <p:cNvSpPr txBox="1"/>
          <p:nvPr/>
        </p:nvSpPr>
        <p:spPr>
          <a:xfrm>
            <a:off x="7954297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误差分析</a:t>
            </a:r>
          </a:p>
        </p:txBody>
      </p:sp>
      <p:sp>
        <p:nvSpPr>
          <p:cNvPr id="23" name="标题 5"/>
          <p:cNvSpPr txBox="1"/>
          <p:nvPr/>
        </p:nvSpPr>
        <p:spPr>
          <a:xfrm>
            <a:off x="9790126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/>
              <a:t>参考文献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1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汇报提纲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17D93E8-C9D2-4011-AB5E-71E3AF64FD1A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9" name="标题 8"/>
          <p:cNvSpPr>
            <a:spLocks noGrp="1"/>
          </p:cNvSpPr>
          <p:nvPr>
            <p:ph type="title" idx="4294967295"/>
          </p:nvPr>
        </p:nvSpPr>
        <p:spPr>
          <a:xfrm>
            <a:off x="3371312" y="1543774"/>
            <a:ext cx="1489166" cy="656614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预实验</a:t>
            </a:r>
          </a:p>
        </p:txBody>
      </p:sp>
      <p:sp>
        <p:nvSpPr>
          <p:cNvPr id="12" name="标题 8"/>
          <p:cNvSpPr txBox="1"/>
          <p:nvPr/>
        </p:nvSpPr>
        <p:spPr>
          <a:xfrm>
            <a:off x="6158972" y="2200388"/>
            <a:ext cx="2123909" cy="65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理论分析</a:t>
            </a:r>
          </a:p>
        </p:txBody>
      </p:sp>
      <p:sp>
        <p:nvSpPr>
          <p:cNvPr id="13" name="标题 8"/>
          <p:cNvSpPr txBox="1"/>
          <p:nvPr/>
        </p:nvSpPr>
        <p:spPr>
          <a:xfrm>
            <a:off x="3192496" y="3158038"/>
            <a:ext cx="2123909" cy="65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实验验证</a:t>
            </a:r>
          </a:p>
        </p:txBody>
      </p:sp>
      <p:sp>
        <p:nvSpPr>
          <p:cNvPr id="16" name="标题 8"/>
          <p:cNvSpPr txBox="1"/>
          <p:nvPr/>
        </p:nvSpPr>
        <p:spPr>
          <a:xfrm>
            <a:off x="6096000" y="3855976"/>
            <a:ext cx="2123909" cy="65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实验结论</a:t>
            </a:r>
          </a:p>
        </p:txBody>
      </p:sp>
      <p:sp>
        <p:nvSpPr>
          <p:cNvPr id="17" name="标题 8"/>
          <p:cNvSpPr txBox="1"/>
          <p:nvPr/>
        </p:nvSpPr>
        <p:spPr>
          <a:xfrm>
            <a:off x="3192496" y="4615805"/>
            <a:ext cx="2123909" cy="65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误差分析</a:t>
            </a:r>
          </a:p>
        </p:txBody>
      </p:sp>
      <p:sp>
        <p:nvSpPr>
          <p:cNvPr id="18" name="标题 8"/>
          <p:cNvSpPr txBox="1"/>
          <p:nvPr/>
        </p:nvSpPr>
        <p:spPr>
          <a:xfrm>
            <a:off x="6158971" y="5511564"/>
            <a:ext cx="2123909" cy="65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参考文献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参考文献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17D93E8-C9D2-4011-AB5E-71E3AF64FD1A}" type="slidenum">
              <a:rPr lang="zh-CN" altLang="en-US" smtClean="0"/>
              <a:t>30</a:t>
            </a:fld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8"/>
          </p:nvPr>
        </p:nvSpPr>
        <p:spPr>
          <a:xfrm>
            <a:off x="382905" y="920750"/>
            <a:ext cx="11425555" cy="5256530"/>
          </a:xfrm>
        </p:spPr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预实验</a:t>
            </a:r>
          </a:p>
        </p:txBody>
      </p:sp>
      <p:sp>
        <p:nvSpPr>
          <p:cNvPr id="13" name="标题 5"/>
          <p:cNvSpPr txBox="1"/>
          <p:nvPr/>
        </p:nvSpPr>
        <p:spPr>
          <a:xfrm>
            <a:off x="2446810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理论分析</a:t>
            </a:r>
          </a:p>
        </p:txBody>
      </p:sp>
      <p:sp>
        <p:nvSpPr>
          <p:cNvPr id="15" name="标题 5"/>
          <p:cNvSpPr txBox="1"/>
          <p:nvPr/>
        </p:nvSpPr>
        <p:spPr>
          <a:xfrm>
            <a:off x="4282639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实验验证</a:t>
            </a:r>
          </a:p>
        </p:txBody>
      </p:sp>
      <p:sp>
        <p:nvSpPr>
          <p:cNvPr id="17" name="标题 5"/>
          <p:cNvSpPr txBox="1"/>
          <p:nvPr/>
        </p:nvSpPr>
        <p:spPr>
          <a:xfrm>
            <a:off x="6118468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实验结论</a:t>
            </a:r>
          </a:p>
        </p:txBody>
      </p:sp>
      <p:sp>
        <p:nvSpPr>
          <p:cNvPr id="19" name="标题 5"/>
          <p:cNvSpPr txBox="1"/>
          <p:nvPr/>
        </p:nvSpPr>
        <p:spPr>
          <a:xfrm>
            <a:off x="7954297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误差分析</a:t>
            </a:r>
          </a:p>
        </p:txBody>
      </p:sp>
      <p:sp>
        <p:nvSpPr>
          <p:cNvPr id="23" name="标题 5"/>
          <p:cNvSpPr txBox="1"/>
          <p:nvPr/>
        </p:nvSpPr>
        <p:spPr>
          <a:xfrm>
            <a:off x="9790126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/>
              <a:t>参考文献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4"/>
          <p:cNvSpPr txBox="1">
            <a:spLocks noChangeArrowheads="1"/>
          </p:cNvSpPr>
          <p:nvPr/>
        </p:nvSpPr>
        <p:spPr bwMode="auto">
          <a:xfrm>
            <a:off x="2650476" y="2895179"/>
            <a:ext cx="65293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dirty="0">
                <a:solidFill>
                  <a:srgbClr val="3F586A"/>
                </a:solidFill>
                <a:latin typeface="Impact" panose="020B0806030902050204" pitchFamily="34" charset="0"/>
                <a:ea typeface="方正正中黑简体" pitchFamily="2" charset="-122"/>
              </a:rPr>
              <a:t>THANKS</a:t>
            </a:r>
            <a:endParaRPr lang="zh-CN" altLang="en-US" sz="6600" dirty="0">
              <a:solidFill>
                <a:srgbClr val="3F586A"/>
              </a:solidFill>
              <a:latin typeface="Impact" panose="020B0806030902050204" pitchFamily="34" charset="0"/>
              <a:ea typeface="方正正中黑简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96214" y="2007656"/>
            <a:ext cx="2597150" cy="2976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75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01</a:t>
            </a:r>
            <a:endParaRPr kumimoji="0" lang="zh-CN" altLang="en-US" sz="18750" b="0" i="0" u="none" strike="noStrike" kern="1200" cap="none" spc="0" normalizeH="0" baseline="0" noProof="0" dirty="0">
              <a:ln w="0"/>
              <a:gradFill>
                <a:gsLst>
                  <a:gs pos="0">
                    <a:srgbClr val="5B9BD5">
                      <a:lumMod val="50000"/>
                    </a:srgbClr>
                  </a:gs>
                  <a:gs pos="50000">
                    <a:srgbClr val="5B9BD5"/>
                  </a:gs>
                  <a:gs pos="100000">
                    <a:srgbClr val="5B9BD5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71489" y="2904001"/>
            <a:ext cx="3747325" cy="1073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Pct val="50000"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预实验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2"/>
    </mc:Choice>
    <mc:Fallback xmlns="">
      <p:transition spd="slow" advTm="746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17D93E8-C9D2-4011-AB5E-71E3AF64FD1A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14" name="文本占位符 6"/>
          <p:cNvSpPr txBox="1"/>
          <p:nvPr/>
        </p:nvSpPr>
        <p:spPr>
          <a:xfrm>
            <a:off x="447873" y="308039"/>
            <a:ext cx="7535946" cy="552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预实验</a:t>
            </a:r>
            <a:r>
              <a:rPr lang="en-US" altLang="zh-CN" sz="2800" dirty="0"/>
              <a:t>——</a:t>
            </a:r>
            <a:r>
              <a:rPr lang="zh-CN" altLang="en-US" sz="2800" dirty="0"/>
              <a:t>实验验证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3290A83-34B2-47B9-8C21-D5B68AC6113F}"/>
              </a:ext>
            </a:extLst>
          </p:cNvPr>
          <p:cNvSpPr txBox="1"/>
          <p:nvPr/>
        </p:nvSpPr>
        <p:spPr>
          <a:xfrm>
            <a:off x="478806" y="1230106"/>
            <a:ext cx="8291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实验目的：</a:t>
            </a:r>
            <a:endParaRPr lang="en-US" altLang="zh-CN" sz="2000" b="1" dirty="0">
              <a:latin typeface="+mj-ea"/>
              <a:ea typeface="+mj-ea"/>
            </a:endParaRPr>
          </a:p>
          <a:p>
            <a:r>
              <a:rPr lang="zh-CN" altLang="en-US" sz="2000" b="1" dirty="0">
                <a:latin typeface="+mj-ea"/>
                <a:ea typeface="+mj-ea"/>
              </a:rPr>
              <a:t>实验方案与步骤：</a:t>
            </a:r>
            <a:endParaRPr lang="en-US" altLang="zh-CN" sz="2000" b="1" dirty="0">
              <a:latin typeface="+mj-ea"/>
              <a:ea typeface="+mj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D77C6B3-A003-459F-AFEF-84AE79784E3C}"/>
              </a:ext>
            </a:extLst>
          </p:cNvPr>
          <p:cNvSpPr txBox="1"/>
          <p:nvPr/>
        </p:nvSpPr>
        <p:spPr>
          <a:xfrm>
            <a:off x="478806" y="5718220"/>
            <a:ext cx="8291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+mj-ea"/>
                <a:ea typeface="+mj-ea"/>
              </a:rPr>
              <a:t>图</a:t>
            </a:r>
            <a:r>
              <a:rPr lang="en-US" altLang="zh-CN" sz="1400" b="1" dirty="0">
                <a:latin typeface="+mj-ea"/>
                <a:ea typeface="+mj-ea"/>
              </a:rPr>
              <a:t> </a:t>
            </a:r>
            <a:r>
              <a:rPr lang="zh-CN" altLang="en-US" sz="1400" b="1" dirty="0">
                <a:latin typeface="+mj-ea"/>
                <a:ea typeface="+mj-ea"/>
              </a:rPr>
              <a:t>预实验仪器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17D93E8-C9D2-4011-AB5E-71E3AF64FD1A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预实验</a:t>
            </a:r>
          </a:p>
        </p:txBody>
      </p:sp>
      <p:sp>
        <p:nvSpPr>
          <p:cNvPr id="13" name="标题 5"/>
          <p:cNvSpPr txBox="1"/>
          <p:nvPr/>
        </p:nvSpPr>
        <p:spPr>
          <a:xfrm>
            <a:off x="2446810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理论分析</a:t>
            </a:r>
          </a:p>
        </p:txBody>
      </p:sp>
      <p:sp>
        <p:nvSpPr>
          <p:cNvPr id="15" name="标题 5"/>
          <p:cNvSpPr txBox="1"/>
          <p:nvPr/>
        </p:nvSpPr>
        <p:spPr>
          <a:xfrm>
            <a:off x="4282639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实验验证</a:t>
            </a:r>
          </a:p>
        </p:txBody>
      </p:sp>
      <p:sp>
        <p:nvSpPr>
          <p:cNvPr id="17" name="标题 5"/>
          <p:cNvSpPr txBox="1"/>
          <p:nvPr/>
        </p:nvSpPr>
        <p:spPr>
          <a:xfrm>
            <a:off x="6118468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实验结论</a:t>
            </a:r>
          </a:p>
        </p:txBody>
      </p:sp>
      <p:sp>
        <p:nvSpPr>
          <p:cNvPr id="19" name="标题 5"/>
          <p:cNvSpPr txBox="1"/>
          <p:nvPr/>
        </p:nvSpPr>
        <p:spPr>
          <a:xfrm>
            <a:off x="7954297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误差分析</a:t>
            </a:r>
          </a:p>
        </p:txBody>
      </p:sp>
      <p:sp>
        <p:nvSpPr>
          <p:cNvPr id="23" name="标题 5"/>
          <p:cNvSpPr txBox="1"/>
          <p:nvPr/>
        </p:nvSpPr>
        <p:spPr>
          <a:xfrm>
            <a:off x="9790126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参考文献</a:t>
            </a: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058426" y="366003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文本占位符 6"/>
          <p:cNvSpPr txBox="1"/>
          <p:nvPr/>
        </p:nvSpPr>
        <p:spPr>
          <a:xfrm>
            <a:off x="513913" y="328994"/>
            <a:ext cx="7535946" cy="552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预实验</a:t>
            </a:r>
            <a:r>
              <a:rPr lang="en-US" altLang="zh-CN" sz="2800" dirty="0"/>
              <a:t>——</a:t>
            </a:r>
            <a:r>
              <a:rPr lang="zh-CN" altLang="en-US" sz="2800" dirty="0"/>
              <a:t>实验验证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9399FF5-E294-4200-AE44-85AF9F8EA511}"/>
              </a:ext>
            </a:extLst>
          </p:cNvPr>
          <p:cNvSpPr txBox="1"/>
          <p:nvPr/>
        </p:nvSpPr>
        <p:spPr>
          <a:xfrm>
            <a:off x="478806" y="1230106"/>
            <a:ext cx="8291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实验视频：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40B460D-595B-4F0F-93D7-C28B56102311}"/>
              </a:ext>
            </a:extLst>
          </p:cNvPr>
          <p:cNvSpPr txBox="1"/>
          <p:nvPr/>
        </p:nvSpPr>
        <p:spPr>
          <a:xfrm>
            <a:off x="478806" y="5718220"/>
            <a:ext cx="8291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+mj-ea"/>
                <a:ea typeface="+mj-ea"/>
              </a:rPr>
              <a:t>图</a:t>
            </a:r>
            <a:r>
              <a:rPr lang="en-US" altLang="zh-CN" sz="1400" b="1" dirty="0">
                <a:latin typeface="+mj-ea"/>
                <a:ea typeface="+mj-ea"/>
              </a:rPr>
              <a:t> </a:t>
            </a:r>
            <a:r>
              <a:rPr lang="zh-CN" altLang="en-US" sz="1400" b="1" dirty="0">
                <a:latin typeface="+mj-ea"/>
                <a:ea typeface="+mj-ea"/>
              </a:rPr>
              <a:t>预实验视频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17D93E8-C9D2-4011-AB5E-71E3AF64FD1A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8"/>
          </p:nvPr>
        </p:nvSpPr>
        <p:spPr>
          <a:xfrm>
            <a:off x="466588" y="1067761"/>
            <a:ext cx="10349865" cy="9410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b="0" dirty="0">
                <a:solidFill>
                  <a:schemeClr val="tx1"/>
                </a:solidFill>
              </a:rPr>
              <a:t>将水槽中注入一定高度的水，并将</a:t>
            </a:r>
            <a:r>
              <a:rPr lang="zh-CN" altLang="en-US" b="0" dirty="0">
                <a:solidFill>
                  <a:srgbClr val="FF0000"/>
                </a:solidFill>
              </a:rPr>
              <a:t>孔隙半径不同</a:t>
            </a:r>
            <a:r>
              <a:rPr lang="zh-CN" altLang="en-US" b="0" dirty="0">
                <a:solidFill>
                  <a:schemeClr val="tx1"/>
                </a:solidFill>
              </a:rPr>
              <a:t>的</a:t>
            </a:r>
            <a:r>
              <a:rPr lang="zh-CN" altLang="en-US" b="0" dirty="0">
                <a:solidFill>
                  <a:srgbClr val="FF0000"/>
                </a:solidFill>
              </a:rPr>
              <a:t>聚乙烯醇海绵</a:t>
            </a:r>
            <a:r>
              <a:rPr lang="zh-CN" altLang="en-US" b="0" dirty="0">
                <a:solidFill>
                  <a:schemeClr val="tx1"/>
                </a:solidFill>
              </a:rPr>
              <a:t>放置到水槽中，经过足够长的时间（</a:t>
            </a:r>
            <a:r>
              <a:rPr lang="en-US" altLang="zh-CN" b="0" dirty="0">
                <a:solidFill>
                  <a:schemeClr val="tx1"/>
                </a:solidFill>
              </a:rPr>
              <a:t>2</a:t>
            </a:r>
            <a:r>
              <a:rPr lang="zh-CN" altLang="en-US" b="0" dirty="0">
                <a:solidFill>
                  <a:schemeClr val="tx1"/>
                </a:solidFill>
              </a:rPr>
              <a:t>小时）后，观察不同海绵的吸水高度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预实验</a:t>
            </a:r>
          </a:p>
        </p:txBody>
      </p:sp>
      <p:sp>
        <p:nvSpPr>
          <p:cNvPr id="13" name="标题 5"/>
          <p:cNvSpPr txBox="1"/>
          <p:nvPr/>
        </p:nvSpPr>
        <p:spPr>
          <a:xfrm>
            <a:off x="2446810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理论分析</a:t>
            </a:r>
          </a:p>
        </p:txBody>
      </p:sp>
      <p:sp>
        <p:nvSpPr>
          <p:cNvPr id="15" name="标题 5"/>
          <p:cNvSpPr txBox="1"/>
          <p:nvPr/>
        </p:nvSpPr>
        <p:spPr>
          <a:xfrm>
            <a:off x="4282639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实验验证</a:t>
            </a:r>
          </a:p>
        </p:txBody>
      </p:sp>
      <p:sp>
        <p:nvSpPr>
          <p:cNvPr id="17" name="标题 5"/>
          <p:cNvSpPr txBox="1"/>
          <p:nvPr/>
        </p:nvSpPr>
        <p:spPr>
          <a:xfrm>
            <a:off x="6118468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实验结论</a:t>
            </a:r>
          </a:p>
        </p:txBody>
      </p:sp>
      <p:sp>
        <p:nvSpPr>
          <p:cNvPr id="19" name="标题 5"/>
          <p:cNvSpPr txBox="1"/>
          <p:nvPr/>
        </p:nvSpPr>
        <p:spPr>
          <a:xfrm>
            <a:off x="7954297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误差分析</a:t>
            </a:r>
          </a:p>
        </p:txBody>
      </p:sp>
      <p:sp>
        <p:nvSpPr>
          <p:cNvPr id="23" name="标题 5"/>
          <p:cNvSpPr txBox="1"/>
          <p:nvPr/>
        </p:nvSpPr>
        <p:spPr>
          <a:xfrm>
            <a:off x="9790126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参考文献</a:t>
            </a: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9" name="图片 8" descr="IMG_20210816_165301"/>
          <p:cNvPicPr>
            <a:picLocks noChangeAspect="1"/>
          </p:cNvPicPr>
          <p:nvPr/>
        </p:nvPicPr>
        <p:blipFill>
          <a:blip r:embed="rId2"/>
          <a:srcRect t="16863" b="11988"/>
          <a:stretch>
            <a:fillRect/>
          </a:stretch>
        </p:blipFill>
        <p:spPr>
          <a:xfrm>
            <a:off x="2542605" y="2052690"/>
            <a:ext cx="6407150" cy="3261360"/>
          </a:xfrm>
          <a:prstGeom prst="rect">
            <a:avLst/>
          </a:prstGeom>
        </p:spPr>
      </p:pic>
      <p:sp>
        <p:nvSpPr>
          <p:cNvPr id="5" name="文本占位符 6"/>
          <p:cNvSpPr txBox="1"/>
          <p:nvPr/>
        </p:nvSpPr>
        <p:spPr>
          <a:xfrm>
            <a:off x="611068" y="329629"/>
            <a:ext cx="7535946" cy="552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预实验</a:t>
            </a:r>
            <a:r>
              <a:rPr lang="en-US" altLang="zh-CN" dirty="0"/>
              <a:t>——</a:t>
            </a:r>
            <a:r>
              <a:rPr lang="zh-CN" altLang="en-US" sz="2800" dirty="0"/>
              <a:t>实验内容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449247" y="5575577"/>
            <a:ext cx="2928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不同孔径海绵吸水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17D93E8-C9D2-4011-AB5E-71E3AF64FD1A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预实验</a:t>
            </a:r>
          </a:p>
        </p:txBody>
      </p:sp>
      <p:sp>
        <p:nvSpPr>
          <p:cNvPr id="13" name="标题 5"/>
          <p:cNvSpPr txBox="1"/>
          <p:nvPr/>
        </p:nvSpPr>
        <p:spPr>
          <a:xfrm>
            <a:off x="2446810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理论分析</a:t>
            </a:r>
          </a:p>
        </p:txBody>
      </p:sp>
      <p:sp>
        <p:nvSpPr>
          <p:cNvPr id="15" name="标题 5"/>
          <p:cNvSpPr txBox="1"/>
          <p:nvPr/>
        </p:nvSpPr>
        <p:spPr>
          <a:xfrm>
            <a:off x="4282639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实验验证</a:t>
            </a:r>
          </a:p>
        </p:txBody>
      </p:sp>
      <p:sp>
        <p:nvSpPr>
          <p:cNvPr id="17" name="标题 5"/>
          <p:cNvSpPr txBox="1"/>
          <p:nvPr/>
        </p:nvSpPr>
        <p:spPr>
          <a:xfrm>
            <a:off x="6118468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实验结论</a:t>
            </a:r>
          </a:p>
        </p:txBody>
      </p:sp>
      <p:sp>
        <p:nvSpPr>
          <p:cNvPr id="19" name="标题 5"/>
          <p:cNvSpPr txBox="1"/>
          <p:nvPr/>
        </p:nvSpPr>
        <p:spPr>
          <a:xfrm>
            <a:off x="7954297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误差分析</a:t>
            </a:r>
          </a:p>
        </p:txBody>
      </p:sp>
      <p:sp>
        <p:nvSpPr>
          <p:cNvPr id="23" name="标题 5"/>
          <p:cNvSpPr txBox="1"/>
          <p:nvPr/>
        </p:nvSpPr>
        <p:spPr>
          <a:xfrm>
            <a:off x="9790126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参考文献</a:t>
            </a:r>
          </a:p>
        </p:txBody>
      </p:sp>
      <p:sp>
        <p:nvSpPr>
          <p:cNvPr id="10" name="文本占位符 6"/>
          <p:cNvSpPr txBox="1"/>
          <p:nvPr/>
        </p:nvSpPr>
        <p:spPr>
          <a:xfrm>
            <a:off x="611068" y="329629"/>
            <a:ext cx="7535946" cy="552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预实验</a:t>
            </a:r>
            <a:r>
              <a:rPr lang="en-US" altLang="zh-CN" dirty="0"/>
              <a:t>——</a:t>
            </a:r>
            <a:r>
              <a:rPr lang="zh-CN" altLang="en-US" sz="2800" dirty="0"/>
              <a:t>实验内容</a:t>
            </a:r>
          </a:p>
          <a:p>
            <a:endParaRPr lang="zh-CN" altLang="en-US" sz="28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78B5A3D-A7B1-4900-8A07-B3F18D113148}"/>
              </a:ext>
            </a:extLst>
          </p:cNvPr>
          <p:cNvSpPr txBox="1"/>
          <p:nvPr/>
        </p:nvSpPr>
        <p:spPr>
          <a:xfrm>
            <a:off x="834405" y="1295398"/>
            <a:ext cx="6486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预实验图：现象图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217D93E8-C9D2-4011-AB5E-71E3AF64FD1A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dirty="0"/>
              <a:t>预实验</a:t>
            </a:r>
          </a:p>
        </p:txBody>
      </p:sp>
      <p:sp>
        <p:nvSpPr>
          <p:cNvPr id="13" name="标题 5"/>
          <p:cNvSpPr txBox="1"/>
          <p:nvPr/>
        </p:nvSpPr>
        <p:spPr>
          <a:xfrm>
            <a:off x="2446810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理论分析</a:t>
            </a:r>
          </a:p>
        </p:txBody>
      </p:sp>
      <p:sp>
        <p:nvSpPr>
          <p:cNvPr id="15" name="标题 5"/>
          <p:cNvSpPr txBox="1"/>
          <p:nvPr/>
        </p:nvSpPr>
        <p:spPr>
          <a:xfrm>
            <a:off x="4282639" y="6237214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实验验证</a:t>
            </a:r>
          </a:p>
        </p:txBody>
      </p:sp>
      <p:sp>
        <p:nvSpPr>
          <p:cNvPr id="17" name="标题 5"/>
          <p:cNvSpPr txBox="1"/>
          <p:nvPr/>
        </p:nvSpPr>
        <p:spPr>
          <a:xfrm>
            <a:off x="6118468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实验结论</a:t>
            </a:r>
          </a:p>
        </p:txBody>
      </p:sp>
      <p:sp>
        <p:nvSpPr>
          <p:cNvPr id="19" name="标题 5"/>
          <p:cNvSpPr txBox="1"/>
          <p:nvPr/>
        </p:nvSpPr>
        <p:spPr>
          <a:xfrm>
            <a:off x="7954297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误差分析</a:t>
            </a:r>
          </a:p>
        </p:txBody>
      </p:sp>
      <p:sp>
        <p:nvSpPr>
          <p:cNvPr id="23" name="标题 5"/>
          <p:cNvSpPr txBox="1"/>
          <p:nvPr/>
        </p:nvSpPr>
        <p:spPr>
          <a:xfrm>
            <a:off x="9790126" y="6236085"/>
            <a:ext cx="1630924" cy="4968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defRPr>
            </a:lvl1pPr>
          </a:lstStyle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</a:rPr>
              <a:t>参考文献</a:t>
            </a:r>
          </a:p>
        </p:txBody>
      </p:sp>
      <p:sp>
        <p:nvSpPr>
          <p:cNvPr id="10" name="文本占位符 6"/>
          <p:cNvSpPr txBox="1"/>
          <p:nvPr/>
        </p:nvSpPr>
        <p:spPr>
          <a:xfrm>
            <a:off x="611068" y="329629"/>
            <a:ext cx="7535946" cy="552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预实验</a:t>
            </a:r>
            <a:r>
              <a:rPr lang="en-US" altLang="zh-CN" dirty="0"/>
              <a:t>——</a:t>
            </a:r>
            <a:r>
              <a:rPr lang="zh-CN" altLang="en-US" sz="2800" dirty="0"/>
              <a:t>实验内容</a:t>
            </a:r>
          </a:p>
          <a:p>
            <a:endParaRPr lang="zh-CN" altLang="en-US" sz="28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8198525-B35C-4E1D-B7D6-81711A064E9D}"/>
              </a:ext>
            </a:extLst>
          </p:cNvPr>
          <p:cNvSpPr txBox="1"/>
          <p:nvPr/>
        </p:nvSpPr>
        <p:spPr>
          <a:xfrm>
            <a:off x="927769" y="1290179"/>
            <a:ext cx="7841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+mj-ea"/>
                <a:ea typeface="+mj-ea"/>
              </a:rPr>
              <a:t>简单分析预实验：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26E86AE-10A7-4D68-BD12-D7C64E63B205}"/>
              </a:ext>
            </a:extLst>
          </p:cNvPr>
          <p:cNvSpPr txBox="1"/>
          <p:nvPr/>
        </p:nvSpPr>
        <p:spPr>
          <a:xfrm>
            <a:off x="927769" y="1656617"/>
            <a:ext cx="794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对照组</a:t>
            </a:r>
            <a:r>
              <a:rPr lang="en-US" altLang="zh-CN" b="1" dirty="0">
                <a:latin typeface="+mj-ea"/>
                <a:ea typeface="+mj-ea"/>
              </a:rPr>
              <a:t>1</a:t>
            </a:r>
            <a:r>
              <a:rPr lang="zh-CN" altLang="en-US" b="1" dirty="0">
                <a:latin typeface="+mj-ea"/>
                <a:ea typeface="+mj-ea"/>
              </a:rPr>
              <a:t>：</a:t>
            </a:r>
            <a:r>
              <a:rPr lang="en-US" altLang="zh-CN" b="1" dirty="0">
                <a:latin typeface="+mj-ea"/>
                <a:ea typeface="+mj-ea"/>
              </a:rPr>
              <a:t> 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34C9969-5DE0-4823-BDAD-A6C3ED8C41A8}"/>
              </a:ext>
            </a:extLst>
          </p:cNvPr>
          <p:cNvSpPr txBox="1"/>
          <p:nvPr/>
        </p:nvSpPr>
        <p:spPr>
          <a:xfrm>
            <a:off x="927769" y="3504836"/>
            <a:ext cx="794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对照组</a:t>
            </a:r>
            <a:r>
              <a:rPr lang="en-US" altLang="zh-CN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2</a:t>
            </a:r>
            <a:r>
              <a:rPr lang="zh-CN" altLang="en-US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：</a:t>
            </a:r>
            <a:r>
              <a:rPr lang="en-US" altLang="zh-CN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 </a:t>
            </a:r>
            <a:endParaRPr lang="zh-CN" altLang="en-US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38053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730535f-e2c0-4e28-9c45-997fb1268808}"/>
  <p:tag name="TABLE_ENDDRAG_ORIGIN_RECT" val="107*368"/>
  <p:tag name="TABLE_ENDDRAG_RECT" val="708*83*107*368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774</Words>
  <Application>Microsoft Office PowerPoint</Application>
  <PresentationFormat>宽屏</PresentationFormat>
  <Paragraphs>262</Paragraphs>
  <Slides>31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6" baseType="lpstr">
      <vt:lpstr>等线 Light</vt:lpstr>
      <vt:lpstr>仿宋</vt:lpstr>
      <vt:lpstr>黑体</vt:lpstr>
      <vt:lpstr>华文楷体</vt:lpstr>
      <vt:lpstr>华文中宋</vt:lpstr>
      <vt:lpstr>楷体</vt:lpstr>
      <vt:lpstr>宋体</vt:lpstr>
      <vt:lpstr>Arial</vt:lpstr>
      <vt:lpstr>Calibri</vt:lpstr>
      <vt:lpstr>Calibri Light</vt:lpstr>
      <vt:lpstr>Cambria Math</vt:lpstr>
      <vt:lpstr>Impact</vt:lpstr>
      <vt:lpstr>Times New Roman</vt:lpstr>
      <vt:lpstr>Wingdings</vt:lpstr>
      <vt:lpstr>Office 主题</vt:lpstr>
      <vt:lpstr>PowerPoint 演示文稿</vt:lpstr>
      <vt:lpstr>PowerPoint 演示文稿</vt:lpstr>
      <vt:lpstr>预实验</vt:lpstr>
      <vt:lpstr>PowerPoint 演示文稿</vt:lpstr>
      <vt:lpstr>PowerPoint 演示文稿</vt:lpstr>
      <vt:lpstr>预实验</vt:lpstr>
      <vt:lpstr>预实验</vt:lpstr>
      <vt:lpstr>预实验</vt:lpstr>
      <vt:lpstr>预实验</vt:lpstr>
      <vt:lpstr>预实验</vt:lpstr>
      <vt:lpstr>PowerPoint 演示文稿</vt:lpstr>
      <vt:lpstr>预实验</vt:lpstr>
      <vt:lpstr>预实验</vt:lpstr>
      <vt:lpstr>预实验</vt:lpstr>
      <vt:lpstr>预实验</vt:lpstr>
      <vt:lpstr>预实验</vt:lpstr>
      <vt:lpstr>预实验</vt:lpstr>
      <vt:lpstr>预实验</vt:lpstr>
      <vt:lpstr>PowerPoint 演示文稿</vt:lpstr>
      <vt:lpstr>预实验</vt:lpstr>
      <vt:lpstr>预实验</vt:lpstr>
      <vt:lpstr>预实验</vt:lpstr>
      <vt:lpstr>PowerPoint 演示文稿</vt:lpstr>
      <vt:lpstr>预实验</vt:lpstr>
      <vt:lpstr>PowerPoint 演示文稿</vt:lpstr>
      <vt:lpstr>预实验</vt:lpstr>
      <vt:lpstr>预实验</vt:lpstr>
      <vt:lpstr>PowerPoint 演示文稿</vt:lpstr>
      <vt:lpstr>预实验</vt:lpstr>
      <vt:lpstr>预实验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HZJ</dc:creator>
  <cp:lastModifiedBy>草船的 帅</cp:lastModifiedBy>
  <cp:revision>523</cp:revision>
  <dcterms:created xsi:type="dcterms:W3CDTF">2015-08-01T03:11:00Z</dcterms:created>
  <dcterms:modified xsi:type="dcterms:W3CDTF">2021-11-04T00:56:11Z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239D285D8A8D462F895C6486332E7AA5</vt:lpwstr>
  </property>
</Properties>
</file>