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8" r:id="rId4"/>
    <p:sldId id="256" r:id="rId5"/>
    <p:sldId id="257" r:id="rId6"/>
    <p:sldId id="260" r:id="rId7"/>
    <p:sldId id="264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07995" y="2405380"/>
            <a:ext cx="6789420" cy="3676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设计说明：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经过对一定的师生调查发现以下一些信息：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竖版结构容易与学位证等证书联想，因此更具格调。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证书呈现的精神气息越能让人觉得所举办的比赛正规、规格高，则更受师生欢迎。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需要一眼就看出是海大的证书。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端庄而不失活力是师生的普遍心理需求。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根据以上调查结果，设计三套方案。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ps: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证书中文字内容为模拟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0475" y="1253490"/>
            <a:ext cx="755713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中国海洋大学获奖证书模板设计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42380" y="2098040"/>
            <a:ext cx="4000500" cy="2853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方案一  新古典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 该方案采用海洋元素作底纹，以海大校门的黑白手绘板为视觉焦点，以点带面体现海大文化传承，同时透露青春时尚气息。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画面呈现前后空间感，新旧元素交融，虚实关系对应，欧式边框与海大校园建筑呼应，调节氛围。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新古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0" y="609600"/>
            <a:ext cx="4220210" cy="5829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25870" y="2242820"/>
            <a:ext cx="4145280" cy="257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方案二 经典风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  采用闻一多作为视觉语言的主线，色调作为第二视觉体验，营造历史氛围，边框元素与主题呼应，共同表达具有历史的海大对人才的鼓励与尊重。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   画面从深到浅到边框采用多层空间处理，视觉流程呈现稳中有变态势，激发观者视觉体验。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经典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0" y="347345"/>
            <a:ext cx="4461510" cy="6163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68415" y="1782445"/>
            <a:ext cx="4452620" cy="2853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方案三  时尚风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以海大建筑群的打散构成的手法创作标题，作为第一视觉重心，多色形成视觉冲击力，同时，纵深方向采用涟漪防伪纹，与建筑群共同体现海大特色。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 色彩在蓝色基调中统一求变，多而不乱，营造时尚气息，有力配合获奖者持证书时的心情，边框简约中透露古典气息，着力呈现建校历史。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时尚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443865"/>
            <a:ext cx="4347845" cy="5970270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2540" y="1347470"/>
            <a:ext cx="3813175" cy="3488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04280" y="1671320"/>
            <a:ext cx="3292475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附加（制作与工艺）：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中国海洋大学标准字和标志在外皮中呈现，由于外皮制作常为定制，因此制作时需要根据制作方的材料与制作工艺再行设计，如浮雕、烫银、金属材料配合等工艺。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故左图仅为示意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32680" cy="5524500"/>
          </a:xfrm>
        </p:spPr>
        <p:txBody>
          <a:bodyPr>
            <a:normAutofit/>
          </a:bodyPr>
          <a:p>
            <a:r>
              <a:rPr lang="en-US" altLang="zh-CN" sz="3600"/>
              <a:t>         </a:t>
            </a:r>
            <a:r>
              <a:rPr lang="zh-CN" altLang="en-US" sz="3600">
                <a:solidFill>
                  <a:srgbClr val="FF0000"/>
                </a:solidFill>
              </a:rPr>
              <a:t>我的证书我做主！</a:t>
            </a:r>
            <a:r>
              <a:rPr lang="zh-CN" altLang="zh-CN" sz="3600"/>
              <a:t>请各位同学为自己喜欢的证书设计方案投票！学校将把得票最高的证书设计方案定为日后校级竞赛的专用证书纸。</a:t>
            </a:r>
            <a:br>
              <a:rPr lang="zh-CN" altLang="zh-CN" sz="3600"/>
            </a:br>
            <a:r>
              <a:rPr lang="zh-CN" altLang="zh-CN" sz="3600"/>
              <a:t>         投票请扫描右侧教务处微信公众号二维码，移步公众号投票喽！</a:t>
            </a:r>
            <a:endParaRPr lang="zh-CN" altLang="zh-CN" sz="3600"/>
          </a:p>
        </p:txBody>
      </p:sp>
      <p:pic>
        <p:nvPicPr>
          <p:cNvPr id="4" name="内容占位符 3" descr="bdbb1f26-32bf-41df-85c6-a829baa319d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68160" y="1250315"/>
            <a:ext cx="3753485" cy="3654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WPS 演示</Application>
  <PresentationFormat>宽屏</PresentationFormat>
  <Paragraphs>41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我的证书我做主！请各位同学为自己喜欢的证书设计方案投票！学校将把得票最高的证书设计方案定为日后校级竞赛的专用证书纸。          投票请扫描右侧教务处微信公众号二维码，移步公众号投票喽！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OUC</dc:creator>
  <cp:lastModifiedBy>Administrator</cp:lastModifiedBy>
  <cp:revision>8</cp:revision>
  <dcterms:created xsi:type="dcterms:W3CDTF">2016-09-22T13:07:00Z</dcterms:created>
  <dcterms:modified xsi:type="dcterms:W3CDTF">2016-10-17T06:46:38Z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