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3"/>
    <p:sldId id="258" r:id="rId4"/>
    <p:sldId id="282" r:id="rId5"/>
    <p:sldId id="283" r:id="rId6"/>
    <p:sldId id="285" r:id="rId7"/>
    <p:sldId id="286" r:id="rId8"/>
    <p:sldId id="287" r:id="rId9"/>
    <p:sldId id="288" r:id="rId10"/>
    <p:sldId id="289" r:id="rId11"/>
    <p:sldId id="284" r:id="rId12"/>
    <p:sldId id="291" r:id="rId13"/>
    <p:sldId id="290" r:id="rId14"/>
    <p:sldId id="292" r:id="rId15"/>
    <p:sldId id="293" r:id="rId16"/>
    <p:sldId id="294" r:id="rId17"/>
    <p:sldId id="296" r:id="rId19"/>
    <p:sldId id="295" r:id="rId20"/>
    <p:sldId id="297" r:id="rId21"/>
    <p:sldId id="298" r:id="rId22"/>
    <p:sldId id="299" r:id="rId23"/>
    <p:sldId id="302" r:id="rId24"/>
    <p:sldId id="303" r:id="rId25"/>
    <p:sldId id="265" r:id="rId26"/>
    <p:sldId id="304" r:id="rId27"/>
    <p:sldId id="279" r:id="rId28"/>
    <p:sldId id="280"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98C"/>
    <a:srgbClr val="FF9BDC"/>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guide orient="horz" pos="2160"/>
        <p:guide pos="38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7.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tags" Target="../tags/tag6.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4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40"/>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4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4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40"/>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941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81614" y="1548059"/>
            <a:ext cx="6336704" cy="5795645"/>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互动分=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分母：本人单门课程下的提问、回答数相加，不包括自己删除的。</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分子：本人单门课程下有有效回答（学生身份回答）的提问数和本人有效回答数相加，再乘以系统预设值。</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百分比范围在10%—100%之间，分母越大，则百分比越大。</a:t>
            </a:r>
            <a:r>
              <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分子的附加项：针对有效的单个提问或单个回答，有有效回答的提问有老师、同学回答围观，有效回答有老师、同学点赞评论，达到一定数量，则会额外增加一定的分子附加值，由系统自动计算。</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00000"/>
              </a:lnSpc>
              <a:spcBef>
                <a:spcPts val="1000"/>
              </a:spcBef>
              <a:defRPr/>
            </a:pPr>
            <a:endParaRPr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图片 1"/>
          <p:cNvPicPr>
            <a:picLocks noChangeAspect="1"/>
          </p:cNvPicPr>
          <p:nvPr>
            <p:custDataLst>
              <p:tags r:id="rId2"/>
            </p:custDataLst>
          </p:nvPr>
        </p:nvPicPr>
        <p:blipFill>
          <a:blip r:embed="rId3"/>
          <a:stretch>
            <a:fillRect/>
          </a:stretch>
        </p:blipFill>
        <p:spPr>
          <a:xfrm>
            <a:off x="1447165"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91355" y="1571625"/>
            <a:ext cx="6946900" cy="2933065"/>
          </a:xfrm>
          <a:prstGeom prst="rect">
            <a:avLst/>
          </a:prstGeom>
          <a:noFill/>
        </p:spPr>
        <p:txBody>
          <a:bodyPr wrap="square">
            <a:sp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注意事项</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有安排见面课学习的同学请注意，每次见面课可能由一个或是多个视频组成，需要完成全部视频观看才能获得全部分数；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2"/>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0769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153431"/>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235128" y="1325553"/>
            <a:ext cx="9851370" cy="506730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219456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学习时间”结束以后可以观看视频，但是不计“进度”和“分数”；打开考试时请注意看</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“考试注意事项”</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2"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805453" y="5116544"/>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43781" y="1275106"/>
            <a:ext cx="9050517" cy="138366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，在【我的】模块点击【未登录】，选择</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登录，输入自己的学校、大学学号及初始密码Zhihuishu@学号后六位（若小于等于6位，则为全部学号）。如：Zhihuishu@081234）</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zh-CN" sz="24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按钮下方有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可通过绑定的手机号或邮箱进行找回。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5"/>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2"/>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ags/tag6.xml><?xml version="1.0" encoding="utf-8"?>
<p:tagLst xmlns:p="http://schemas.openxmlformats.org/presentationml/2006/main">
  <p:tag name="KSO_WM_UNIT_PLACING_PICTURE_USER_VIEWPORT" val="{&quot;height&quot;:13950,&quot;width&quot;:10800}"/>
</p:tagLst>
</file>

<file path=ppt/tags/tag7.xml><?xml version="1.0" encoding="utf-8"?>
<p:tagLst xmlns:p="http://schemas.openxmlformats.org/presentationml/2006/main">
  <p:tag name="COMMONDATA" val="eyJoZGlkIjoiYjYxYzJjNGJkNzMwMDk4NzU5YjZiMGIzMGUyMTYzZGYifQ=="/>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3063</Words>
  <Application>WPS 表格</Application>
  <PresentationFormat>宽屏</PresentationFormat>
  <Paragraphs>171</Paragraphs>
  <Slides>26</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26</vt:i4>
      </vt:variant>
    </vt:vector>
  </HeadingPairs>
  <TitlesOfParts>
    <vt:vector size="44" baseType="lpstr">
      <vt:lpstr>Arial</vt:lpstr>
      <vt:lpstr>宋体</vt:lpstr>
      <vt:lpstr>Wingdings</vt:lpstr>
      <vt:lpstr>印品黑体</vt:lpstr>
      <vt:lpstr>微软雅黑</vt:lpstr>
      <vt:lpstr>汉仪旗黑</vt:lpstr>
      <vt:lpstr>Arial Narrow</vt:lpstr>
      <vt:lpstr>Calibri</vt:lpstr>
      <vt:lpstr>Wingdings</vt:lpstr>
      <vt:lpstr>汉仪中黑KW</vt:lpstr>
      <vt:lpstr>宋体</vt:lpstr>
      <vt:lpstr>Arial Unicode MS</vt:lpstr>
      <vt:lpstr>Helvetica Neue</vt:lpstr>
      <vt:lpstr>汉仪书宋二KW</vt:lpstr>
      <vt:lpstr>等线 Light</vt:lpstr>
      <vt:lpstr>汉仪中等线KW</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LMX</cp:lastModifiedBy>
  <cp:revision>108</cp:revision>
  <dcterms:created xsi:type="dcterms:W3CDTF">2022-10-27T07:32:42Z</dcterms:created>
  <dcterms:modified xsi:type="dcterms:W3CDTF">2022-10-27T07:32:42Z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2052-4.6.1.7467</vt:lpwstr>
  </property>
  <property fmtid="{D5CDD505-2E9C-101B-9397-08002B2CF9AE}" pid="3" name="ICV">
    <vt:lpwstr>2B4F26F5E103F7961A345A638FB5A34C</vt:lpwstr>
  </property>
</Properties>
</file>