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sldIdLst>
    <p:sldId id="1780" r:id="rId3"/>
    <p:sldId id="1779" r:id="rId4"/>
    <p:sldId id="1781" r:id="rId5"/>
    <p:sldId id="1782" r:id="rId6"/>
    <p:sldId id="1786" r:id="rId7"/>
    <p:sldId id="1787" r:id="rId8"/>
    <p:sldId id="1788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ichow2019@outlook.com" initials="t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303938-B51A-4C99-AE1D-C36DF7E8D19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C79CDCF-11CF-4154-995F-2FBA56264330}">
      <dgm:prSet phldrT="[文本]"/>
      <dgm:spPr/>
      <dgm:t>
        <a:bodyPr/>
        <a:lstStyle/>
        <a:p>
          <a:r>
            <a:rPr lang="zh-CN" altLang="en-US" dirty="0" smtClean="0"/>
            <a:t>品牌一</a:t>
          </a:r>
          <a:endParaRPr lang="zh-CN" altLang="en-US" dirty="0"/>
        </a:p>
      </dgm:t>
    </dgm:pt>
    <dgm:pt modelId="{F91FF974-79EB-41DA-83A9-66DE2F7A08C4}" type="parTrans" cxnId="{614363E7-4223-4AAD-9246-7506446C3F61}">
      <dgm:prSet/>
      <dgm:spPr/>
      <dgm:t>
        <a:bodyPr/>
        <a:lstStyle/>
        <a:p>
          <a:endParaRPr lang="zh-CN" altLang="en-US"/>
        </a:p>
      </dgm:t>
    </dgm:pt>
    <dgm:pt modelId="{EB1D4ED0-61D4-467D-AA78-C8FA4D77AFA7}" type="sibTrans" cxnId="{614363E7-4223-4AAD-9246-7506446C3F61}">
      <dgm:prSet/>
      <dgm:spPr/>
      <dgm:t>
        <a:bodyPr/>
        <a:lstStyle/>
        <a:p>
          <a:endParaRPr lang="zh-CN" altLang="en-US"/>
        </a:p>
      </dgm:t>
    </dgm:pt>
    <dgm:pt modelId="{973D8102-4B58-46BE-B999-8EFCFEB1137F}">
      <dgm:prSet phldrT="[文本]"/>
      <dgm:spPr/>
      <dgm:t>
        <a:bodyPr/>
        <a:lstStyle/>
        <a:p>
          <a:r>
            <a:rPr lang="zh-CN" altLang="en-US" dirty="0" smtClean="0"/>
            <a:t>产品</a:t>
          </a:r>
          <a:r>
            <a:rPr lang="en-US" altLang="zh-CN" dirty="0" smtClean="0"/>
            <a:t>1</a:t>
          </a:r>
          <a:endParaRPr lang="zh-CN" altLang="en-US" dirty="0"/>
        </a:p>
      </dgm:t>
    </dgm:pt>
    <dgm:pt modelId="{69875248-BC82-4C66-B49F-241D6C743F28}" type="parTrans" cxnId="{8AD00B33-9FF5-4D60-AB0F-B0BE1A0F41F8}">
      <dgm:prSet/>
      <dgm:spPr/>
      <dgm:t>
        <a:bodyPr/>
        <a:lstStyle/>
        <a:p>
          <a:endParaRPr lang="zh-CN" altLang="en-US"/>
        </a:p>
      </dgm:t>
    </dgm:pt>
    <dgm:pt modelId="{2C2B03D8-4DB6-4D63-AB61-5B89AB9F10A2}" type="sibTrans" cxnId="{8AD00B33-9FF5-4D60-AB0F-B0BE1A0F41F8}">
      <dgm:prSet/>
      <dgm:spPr/>
      <dgm:t>
        <a:bodyPr/>
        <a:lstStyle/>
        <a:p>
          <a:endParaRPr lang="zh-CN" altLang="en-US"/>
        </a:p>
      </dgm:t>
    </dgm:pt>
    <dgm:pt modelId="{AA107756-FD51-4473-A540-65EA81961411}">
      <dgm:prSet phldrT="[文本]"/>
      <dgm:spPr/>
      <dgm:t>
        <a:bodyPr/>
        <a:lstStyle/>
        <a:p>
          <a:r>
            <a:rPr lang="zh-CN" altLang="en-US" dirty="0" smtClean="0"/>
            <a:t>产品</a:t>
          </a:r>
          <a:r>
            <a:rPr lang="en-US" altLang="zh-CN" dirty="0" smtClean="0"/>
            <a:t>2</a:t>
          </a:r>
          <a:endParaRPr lang="zh-CN" altLang="en-US" dirty="0"/>
        </a:p>
      </dgm:t>
    </dgm:pt>
    <dgm:pt modelId="{7B3564F2-C971-4D35-B87D-DC732732151C}" type="parTrans" cxnId="{EF051580-A85E-4C87-B235-DEEE55AEF2D2}">
      <dgm:prSet/>
      <dgm:spPr/>
      <dgm:t>
        <a:bodyPr/>
        <a:lstStyle/>
        <a:p>
          <a:endParaRPr lang="zh-CN" altLang="en-US"/>
        </a:p>
      </dgm:t>
    </dgm:pt>
    <dgm:pt modelId="{FF9F0AD0-13BC-431D-A609-7794CDFB4738}" type="sibTrans" cxnId="{EF051580-A85E-4C87-B235-DEEE55AEF2D2}">
      <dgm:prSet/>
      <dgm:spPr/>
      <dgm:t>
        <a:bodyPr/>
        <a:lstStyle/>
        <a:p>
          <a:endParaRPr lang="zh-CN" altLang="en-US"/>
        </a:p>
      </dgm:t>
    </dgm:pt>
    <dgm:pt modelId="{2C2D646C-CC4E-4F23-AEBB-9E82D9A83860}">
      <dgm:prSet phldrT="[文本]"/>
      <dgm:spPr/>
      <dgm:t>
        <a:bodyPr/>
        <a:lstStyle/>
        <a:p>
          <a:r>
            <a:rPr lang="zh-CN" altLang="en-US" dirty="0" smtClean="0"/>
            <a:t>品牌二</a:t>
          </a:r>
          <a:endParaRPr lang="zh-CN" altLang="en-US" dirty="0"/>
        </a:p>
      </dgm:t>
    </dgm:pt>
    <dgm:pt modelId="{FC2673FF-5399-4CEF-A817-37F052B922D6}" type="parTrans" cxnId="{360BAE21-0C20-43CF-93CB-A43FD15F255B}">
      <dgm:prSet/>
      <dgm:spPr/>
      <dgm:t>
        <a:bodyPr/>
        <a:lstStyle/>
        <a:p>
          <a:endParaRPr lang="zh-CN" altLang="en-US"/>
        </a:p>
      </dgm:t>
    </dgm:pt>
    <dgm:pt modelId="{67C76B3D-D3EB-4618-814B-16184C0C4E53}" type="sibTrans" cxnId="{360BAE21-0C20-43CF-93CB-A43FD15F255B}">
      <dgm:prSet/>
      <dgm:spPr/>
      <dgm:t>
        <a:bodyPr/>
        <a:lstStyle/>
        <a:p>
          <a:endParaRPr lang="zh-CN" altLang="en-US"/>
        </a:p>
      </dgm:t>
    </dgm:pt>
    <dgm:pt modelId="{753C5FD1-433F-4ABA-9ECA-1B6690A5B330}">
      <dgm:prSet phldrT="[文本]"/>
      <dgm:spPr/>
      <dgm:t>
        <a:bodyPr/>
        <a:lstStyle/>
        <a:p>
          <a:r>
            <a:rPr lang="zh-CN" altLang="en-US" dirty="0" smtClean="0"/>
            <a:t>产品</a:t>
          </a:r>
          <a:r>
            <a:rPr lang="en-US" altLang="zh-CN" dirty="0" smtClean="0"/>
            <a:t>1</a:t>
          </a:r>
          <a:endParaRPr lang="zh-CN" altLang="en-US" dirty="0"/>
        </a:p>
      </dgm:t>
    </dgm:pt>
    <dgm:pt modelId="{000AEEDF-BBF3-42DD-8A66-F7ED65EE7623}" type="parTrans" cxnId="{829E10D5-ABFD-49BD-BBE1-3D3FBA898E3D}">
      <dgm:prSet/>
      <dgm:spPr/>
      <dgm:t>
        <a:bodyPr/>
        <a:lstStyle/>
        <a:p>
          <a:endParaRPr lang="zh-CN" altLang="en-US"/>
        </a:p>
      </dgm:t>
    </dgm:pt>
    <dgm:pt modelId="{D3452564-1C3F-4C52-A1AE-6594B700AD06}" type="sibTrans" cxnId="{829E10D5-ABFD-49BD-BBE1-3D3FBA898E3D}">
      <dgm:prSet/>
      <dgm:spPr/>
      <dgm:t>
        <a:bodyPr/>
        <a:lstStyle/>
        <a:p>
          <a:endParaRPr lang="zh-CN" altLang="en-US"/>
        </a:p>
      </dgm:t>
    </dgm:pt>
    <dgm:pt modelId="{947B3A34-576F-43ED-9B6B-8BC1265175B4}">
      <dgm:prSet phldrT="[文本]"/>
      <dgm:spPr/>
      <dgm:t>
        <a:bodyPr/>
        <a:lstStyle/>
        <a:p>
          <a:r>
            <a:rPr lang="zh-CN" altLang="en-US" dirty="0" smtClean="0"/>
            <a:t>产品</a:t>
          </a:r>
          <a:r>
            <a:rPr lang="en-US" altLang="zh-CN" dirty="0" smtClean="0"/>
            <a:t>2</a:t>
          </a:r>
          <a:endParaRPr lang="zh-CN" altLang="en-US" dirty="0"/>
        </a:p>
      </dgm:t>
    </dgm:pt>
    <dgm:pt modelId="{0FD4CB44-01A9-4D82-8828-40E263D1AACB}" type="parTrans" cxnId="{4F0C9DCF-AFF2-4061-B28C-9171B15A8392}">
      <dgm:prSet/>
      <dgm:spPr/>
      <dgm:t>
        <a:bodyPr/>
        <a:lstStyle/>
        <a:p>
          <a:endParaRPr lang="zh-CN" altLang="en-US"/>
        </a:p>
      </dgm:t>
    </dgm:pt>
    <dgm:pt modelId="{07553637-F751-48AF-8329-A6E1F12E3574}" type="sibTrans" cxnId="{4F0C9DCF-AFF2-4061-B28C-9171B15A8392}">
      <dgm:prSet/>
      <dgm:spPr/>
      <dgm:t>
        <a:bodyPr/>
        <a:lstStyle/>
        <a:p>
          <a:endParaRPr lang="zh-CN" altLang="en-US"/>
        </a:p>
      </dgm:t>
    </dgm:pt>
    <dgm:pt modelId="{243F228A-A406-4842-AED4-7B671098CB7D}" type="pres">
      <dgm:prSet presAssocID="{93303938-B51A-4C99-AE1D-C36DF7E8D19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A6F278A5-71A3-4CD3-95FD-DE925C9F9062}" type="pres">
      <dgm:prSet presAssocID="{4C79CDCF-11CF-4154-995F-2FBA56264330}" presName="root" presStyleCnt="0"/>
      <dgm:spPr/>
    </dgm:pt>
    <dgm:pt modelId="{9AF7B2A3-189D-4DAA-91B0-44B4DECA50EE}" type="pres">
      <dgm:prSet presAssocID="{4C79CDCF-11CF-4154-995F-2FBA56264330}" presName="rootComposite" presStyleCnt="0"/>
      <dgm:spPr/>
    </dgm:pt>
    <dgm:pt modelId="{FF7243BF-8EA8-490C-BFD8-3E7C267E84D1}" type="pres">
      <dgm:prSet presAssocID="{4C79CDCF-11CF-4154-995F-2FBA56264330}" presName="rootText" presStyleLbl="node1" presStyleIdx="0" presStyleCnt="2"/>
      <dgm:spPr/>
      <dgm:t>
        <a:bodyPr/>
        <a:lstStyle/>
        <a:p>
          <a:endParaRPr lang="zh-CN" altLang="en-US"/>
        </a:p>
      </dgm:t>
    </dgm:pt>
    <dgm:pt modelId="{9EE28403-5B02-4D9A-93C5-E21CDA71617D}" type="pres">
      <dgm:prSet presAssocID="{4C79CDCF-11CF-4154-995F-2FBA56264330}" presName="rootConnector" presStyleLbl="node1" presStyleIdx="0" presStyleCnt="2"/>
      <dgm:spPr/>
      <dgm:t>
        <a:bodyPr/>
        <a:lstStyle/>
        <a:p>
          <a:endParaRPr lang="zh-CN" altLang="en-US"/>
        </a:p>
      </dgm:t>
    </dgm:pt>
    <dgm:pt modelId="{D152236E-EB3E-4D0F-AC28-B3EACADB8CF5}" type="pres">
      <dgm:prSet presAssocID="{4C79CDCF-11CF-4154-995F-2FBA56264330}" presName="childShape" presStyleCnt="0"/>
      <dgm:spPr/>
    </dgm:pt>
    <dgm:pt modelId="{538E5526-F52B-4033-A4D8-7A30943330EB}" type="pres">
      <dgm:prSet presAssocID="{69875248-BC82-4C66-B49F-241D6C743F28}" presName="Name13" presStyleLbl="parChTrans1D2" presStyleIdx="0" presStyleCnt="4"/>
      <dgm:spPr/>
      <dgm:t>
        <a:bodyPr/>
        <a:lstStyle/>
        <a:p>
          <a:endParaRPr lang="zh-CN" altLang="en-US"/>
        </a:p>
      </dgm:t>
    </dgm:pt>
    <dgm:pt modelId="{73720992-D933-48E1-AC8D-2C224595AF71}" type="pres">
      <dgm:prSet presAssocID="{973D8102-4B58-46BE-B999-8EFCFEB1137F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0B9F21B-B35E-4D80-9231-192846614878}" type="pres">
      <dgm:prSet presAssocID="{7B3564F2-C971-4D35-B87D-DC732732151C}" presName="Name13" presStyleLbl="parChTrans1D2" presStyleIdx="1" presStyleCnt="4"/>
      <dgm:spPr/>
      <dgm:t>
        <a:bodyPr/>
        <a:lstStyle/>
        <a:p>
          <a:endParaRPr lang="zh-CN" altLang="en-US"/>
        </a:p>
      </dgm:t>
    </dgm:pt>
    <dgm:pt modelId="{97C61108-8C7C-4780-BE3E-BC3B896D6536}" type="pres">
      <dgm:prSet presAssocID="{AA107756-FD51-4473-A540-65EA81961411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8AE77F-6F89-4128-A17C-0E29FE1F47FB}" type="pres">
      <dgm:prSet presAssocID="{2C2D646C-CC4E-4F23-AEBB-9E82D9A83860}" presName="root" presStyleCnt="0"/>
      <dgm:spPr/>
    </dgm:pt>
    <dgm:pt modelId="{8E8018EC-4574-400D-A814-23FC40CD7971}" type="pres">
      <dgm:prSet presAssocID="{2C2D646C-CC4E-4F23-AEBB-9E82D9A83860}" presName="rootComposite" presStyleCnt="0"/>
      <dgm:spPr/>
    </dgm:pt>
    <dgm:pt modelId="{64D90DEB-E630-4857-98FA-611205202145}" type="pres">
      <dgm:prSet presAssocID="{2C2D646C-CC4E-4F23-AEBB-9E82D9A83860}" presName="rootText" presStyleLbl="node1" presStyleIdx="1" presStyleCnt="2"/>
      <dgm:spPr/>
      <dgm:t>
        <a:bodyPr/>
        <a:lstStyle/>
        <a:p>
          <a:endParaRPr lang="zh-CN" altLang="en-US"/>
        </a:p>
      </dgm:t>
    </dgm:pt>
    <dgm:pt modelId="{2D66F710-AF96-4C2D-B37F-B3ABDCF9240D}" type="pres">
      <dgm:prSet presAssocID="{2C2D646C-CC4E-4F23-AEBB-9E82D9A83860}" presName="rootConnector" presStyleLbl="node1" presStyleIdx="1" presStyleCnt="2"/>
      <dgm:spPr/>
      <dgm:t>
        <a:bodyPr/>
        <a:lstStyle/>
        <a:p>
          <a:endParaRPr lang="zh-CN" altLang="en-US"/>
        </a:p>
      </dgm:t>
    </dgm:pt>
    <dgm:pt modelId="{E13279EB-B563-47EF-B2C3-56EDF72C3A62}" type="pres">
      <dgm:prSet presAssocID="{2C2D646C-CC4E-4F23-AEBB-9E82D9A83860}" presName="childShape" presStyleCnt="0"/>
      <dgm:spPr/>
    </dgm:pt>
    <dgm:pt modelId="{BE2DFD86-0A92-4012-B601-7CF2B64FE40D}" type="pres">
      <dgm:prSet presAssocID="{000AEEDF-BBF3-42DD-8A66-F7ED65EE7623}" presName="Name13" presStyleLbl="parChTrans1D2" presStyleIdx="2" presStyleCnt="4"/>
      <dgm:spPr/>
      <dgm:t>
        <a:bodyPr/>
        <a:lstStyle/>
        <a:p>
          <a:endParaRPr lang="zh-CN" altLang="en-US"/>
        </a:p>
      </dgm:t>
    </dgm:pt>
    <dgm:pt modelId="{75693052-FD69-4F9A-8535-476E70657C66}" type="pres">
      <dgm:prSet presAssocID="{753C5FD1-433F-4ABA-9ECA-1B6690A5B330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E4D5A94-3A55-495F-8EEF-8DAB3882A40B}" type="pres">
      <dgm:prSet presAssocID="{0FD4CB44-01A9-4D82-8828-40E263D1AACB}" presName="Name13" presStyleLbl="parChTrans1D2" presStyleIdx="3" presStyleCnt="4"/>
      <dgm:spPr/>
      <dgm:t>
        <a:bodyPr/>
        <a:lstStyle/>
        <a:p>
          <a:endParaRPr lang="zh-CN" altLang="en-US"/>
        </a:p>
      </dgm:t>
    </dgm:pt>
    <dgm:pt modelId="{A63EC4AB-1273-432F-9A85-50FD18D371E6}" type="pres">
      <dgm:prSet presAssocID="{947B3A34-576F-43ED-9B6B-8BC1265175B4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F0C9DCF-AFF2-4061-B28C-9171B15A8392}" srcId="{2C2D646C-CC4E-4F23-AEBB-9E82D9A83860}" destId="{947B3A34-576F-43ED-9B6B-8BC1265175B4}" srcOrd="1" destOrd="0" parTransId="{0FD4CB44-01A9-4D82-8828-40E263D1AACB}" sibTransId="{07553637-F751-48AF-8329-A6E1F12E3574}"/>
    <dgm:cxn modelId="{088BC1CE-3C48-44D1-8755-898459D9E163}" type="presOf" srcId="{2C2D646C-CC4E-4F23-AEBB-9E82D9A83860}" destId="{2D66F710-AF96-4C2D-B37F-B3ABDCF9240D}" srcOrd="1" destOrd="0" presId="urn:microsoft.com/office/officeart/2005/8/layout/hierarchy3"/>
    <dgm:cxn modelId="{442B9C60-60A4-41DB-BA88-C547FD707EA2}" type="presOf" srcId="{93303938-B51A-4C99-AE1D-C36DF7E8D191}" destId="{243F228A-A406-4842-AED4-7B671098CB7D}" srcOrd="0" destOrd="0" presId="urn:microsoft.com/office/officeart/2005/8/layout/hierarchy3"/>
    <dgm:cxn modelId="{99985327-8A0C-4442-959F-6366CE83CEEE}" type="presOf" srcId="{AA107756-FD51-4473-A540-65EA81961411}" destId="{97C61108-8C7C-4780-BE3E-BC3B896D6536}" srcOrd="0" destOrd="0" presId="urn:microsoft.com/office/officeart/2005/8/layout/hierarchy3"/>
    <dgm:cxn modelId="{0E9BA709-EB9F-4A0E-9F71-346D09F26BEE}" type="presOf" srcId="{0FD4CB44-01A9-4D82-8828-40E263D1AACB}" destId="{0E4D5A94-3A55-495F-8EEF-8DAB3882A40B}" srcOrd="0" destOrd="0" presId="urn:microsoft.com/office/officeart/2005/8/layout/hierarchy3"/>
    <dgm:cxn modelId="{9648C70D-F83F-42B5-8000-42244C429FFC}" type="presOf" srcId="{2C2D646C-CC4E-4F23-AEBB-9E82D9A83860}" destId="{64D90DEB-E630-4857-98FA-611205202145}" srcOrd="0" destOrd="0" presId="urn:microsoft.com/office/officeart/2005/8/layout/hierarchy3"/>
    <dgm:cxn modelId="{614363E7-4223-4AAD-9246-7506446C3F61}" srcId="{93303938-B51A-4C99-AE1D-C36DF7E8D191}" destId="{4C79CDCF-11CF-4154-995F-2FBA56264330}" srcOrd="0" destOrd="0" parTransId="{F91FF974-79EB-41DA-83A9-66DE2F7A08C4}" sibTransId="{EB1D4ED0-61D4-467D-AA78-C8FA4D77AFA7}"/>
    <dgm:cxn modelId="{EDF32CCD-FC9D-47D9-8633-673F477713CB}" type="presOf" srcId="{7B3564F2-C971-4D35-B87D-DC732732151C}" destId="{00B9F21B-B35E-4D80-9231-192846614878}" srcOrd="0" destOrd="0" presId="urn:microsoft.com/office/officeart/2005/8/layout/hierarchy3"/>
    <dgm:cxn modelId="{360BAE21-0C20-43CF-93CB-A43FD15F255B}" srcId="{93303938-B51A-4C99-AE1D-C36DF7E8D191}" destId="{2C2D646C-CC4E-4F23-AEBB-9E82D9A83860}" srcOrd="1" destOrd="0" parTransId="{FC2673FF-5399-4CEF-A817-37F052B922D6}" sibTransId="{67C76B3D-D3EB-4618-814B-16184C0C4E53}"/>
    <dgm:cxn modelId="{829E10D5-ABFD-49BD-BBE1-3D3FBA898E3D}" srcId="{2C2D646C-CC4E-4F23-AEBB-9E82D9A83860}" destId="{753C5FD1-433F-4ABA-9ECA-1B6690A5B330}" srcOrd="0" destOrd="0" parTransId="{000AEEDF-BBF3-42DD-8A66-F7ED65EE7623}" sibTransId="{D3452564-1C3F-4C52-A1AE-6594B700AD06}"/>
    <dgm:cxn modelId="{89799C4E-3129-4036-979A-3C7AC4521089}" type="presOf" srcId="{753C5FD1-433F-4ABA-9ECA-1B6690A5B330}" destId="{75693052-FD69-4F9A-8535-476E70657C66}" srcOrd="0" destOrd="0" presId="urn:microsoft.com/office/officeart/2005/8/layout/hierarchy3"/>
    <dgm:cxn modelId="{18F1DEAD-C5CC-4187-A74C-615288E2E8D0}" type="presOf" srcId="{973D8102-4B58-46BE-B999-8EFCFEB1137F}" destId="{73720992-D933-48E1-AC8D-2C224595AF71}" srcOrd="0" destOrd="0" presId="urn:microsoft.com/office/officeart/2005/8/layout/hierarchy3"/>
    <dgm:cxn modelId="{FEF83720-99EC-40D7-AC8E-F019DCBF3424}" type="presOf" srcId="{947B3A34-576F-43ED-9B6B-8BC1265175B4}" destId="{A63EC4AB-1273-432F-9A85-50FD18D371E6}" srcOrd="0" destOrd="0" presId="urn:microsoft.com/office/officeart/2005/8/layout/hierarchy3"/>
    <dgm:cxn modelId="{4444CFD1-0453-4AF9-9785-B2D9925731E2}" type="presOf" srcId="{69875248-BC82-4C66-B49F-241D6C743F28}" destId="{538E5526-F52B-4033-A4D8-7A30943330EB}" srcOrd="0" destOrd="0" presId="urn:microsoft.com/office/officeart/2005/8/layout/hierarchy3"/>
    <dgm:cxn modelId="{E595B5C8-25B0-48F4-83CF-49D0F4313A7A}" type="presOf" srcId="{4C79CDCF-11CF-4154-995F-2FBA56264330}" destId="{FF7243BF-8EA8-490C-BFD8-3E7C267E84D1}" srcOrd="0" destOrd="0" presId="urn:microsoft.com/office/officeart/2005/8/layout/hierarchy3"/>
    <dgm:cxn modelId="{AE213291-181D-4955-B554-50B3233AEAD6}" type="presOf" srcId="{4C79CDCF-11CF-4154-995F-2FBA56264330}" destId="{9EE28403-5B02-4D9A-93C5-E21CDA71617D}" srcOrd="1" destOrd="0" presId="urn:microsoft.com/office/officeart/2005/8/layout/hierarchy3"/>
    <dgm:cxn modelId="{C2763C07-ADBC-4725-991B-7B254306F313}" type="presOf" srcId="{000AEEDF-BBF3-42DD-8A66-F7ED65EE7623}" destId="{BE2DFD86-0A92-4012-B601-7CF2B64FE40D}" srcOrd="0" destOrd="0" presId="urn:microsoft.com/office/officeart/2005/8/layout/hierarchy3"/>
    <dgm:cxn modelId="{8AD00B33-9FF5-4D60-AB0F-B0BE1A0F41F8}" srcId="{4C79CDCF-11CF-4154-995F-2FBA56264330}" destId="{973D8102-4B58-46BE-B999-8EFCFEB1137F}" srcOrd="0" destOrd="0" parTransId="{69875248-BC82-4C66-B49F-241D6C743F28}" sibTransId="{2C2B03D8-4DB6-4D63-AB61-5B89AB9F10A2}"/>
    <dgm:cxn modelId="{EF051580-A85E-4C87-B235-DEEE55AEF2D2}" srcId="{4C79CDCF-11CF-4154-995F-2FBA56264330}" destId="{AA107756-FD51-4473-A540-65EA81961411}" srcOrd="1" destOrd="0" parTransId="{7B3564F2-C971-4D35-B87D-DC732732151C}" sibTransId="{FF9F0AD0-13BC-431D-A609-7794CDFB4738}"/>
    <dgm:cxn modelId="{AAB9BC1B-8157-481C-8D56-803265946583}" type="presParOf" srcId="{243F228A-A406-4842-AED4-7B671098CB7D}" destId="{A6F278A5-71A3-4CD3-95FD-DE925C9F9062}" srcOrd="0" destOrd="0" presId="urn:microsoft.com/office/officeart/2005/8/layout/hierarchy3"/>
    <dgm:cxn modelId="{23E8D8F0-BEF0-48BC-BDE3-D5F1672ABE49}" type="presParOf" srcId="{A6F278A5-71A3-4CD3-95FD-DE925C9F9062}" destId="{9AF7B2A3-189D-4DAA-91B0-44B4DECA50EE}" srcOrd="0" destOrd="0" presId="urn:microsoft.com/office/officeart/2005/8/layout/hierarchy3"/>
    <dgm:cxn modelId="{7506B036-CDF4-42CA-8352-94F49C0C7D91}" type="presParOf" srcId="{9AF7B2A3-189D-4DAA-91B0-44B4DECA50EE}" destId="{FF7243BF-8EA8-490C-BFD8-3E7C267E84D1}" srcOrd="0" destOrd="0" presId="urn:microsoft.com/office/officeart/2005/8/layout/hierarchy3"/>
    <dgm:cxn modelId="{83DBCE08-33BB-4315-B555-0083E15191E4}" type="presParOf" srcId="{9AF7B2A3-189D-4DAA-91B0-44B4DECA50EE}" destId="{9EE28403-5B02-4D9A-93C5-E21CDA71617D}" srcOrd="1" destOrd="0" presId="urn:microsoft.com/office/officeart/2005/8/layout/hierarchy3"/>
    <dgm:cxn modelId="{42BEDDA4-BAFF-4613-B7B2-7183E7CEB81A}" type="presParOf" srcId="{A6F278A5-71A3-4CD3-95FD-DE925C9F9062}" destId="{D152236E-EB3E-4D0F-AC28-B3EACADB8CF5}" srcOrd="1" destOrd="0" presId="urn:microsoft.com/office/officeart/2005/8/layout/hierarchy3"/>
    <dgm:cxn modelId="{5785D6D7-7707-4269-9FB6-39EC630C8A1D}" type="presParOf" srcId="{D152236E-EB3E-4D0F-AC28-B3EACADB8CF5}" destId="{538E5526-F52B-4033-A4D8-7A30943330EB}" srcOrd="0" destOrd="0" presId="urn:microsoft.com/office/officeart/2005/8/layout/hierarchy3"/>
    <dgm:cxn modelId="{2FE08685-D83B-4DB3-A08B-C4C4C1D7B1F8}" type="presParOf" srcId="{D152236E-EB3E-4D0F-AC28-B3EACADB8CF5}" destId="{73720992-D933-48E1-AC8D-2C224595AF71}" srcOrd="1" destOrd="0" presId="urn:microsoft.com/office/officeart/2005/8/layout/hierarchy3"/>
    <dgm:cxn modelId="{B79AF9BF-EAEC-4677-AF37-2E8EA611AE0A}" type="presParOf" srcId="{D152236E-EB3E-4D0F-AC28-B3EACADB8CF5}" destId="{00B9F21B-B35E-4D80-9231-192846614878}" srcOrd="2" destOrd="0" presId="urn:microsoft.com/office/officeart/2005/8/layout/hierarchy3"/>
    <dgm:cxn modelId="{1AB5A23D-F568-404D-98BD-6ABAD3163791}" type="presParOf" srcId="{D152236E-EB3E-4D0F-AC28-B3EACADB8CF5}" destId="{97C61108-8C7C-4780-BE3E-BC3B896D6536}" srcOrd="3" destOrd="0" presId="urn:microsoft.com/office/officeart/2005/8/layout/hierarchy3"/>
    <dgm:cxn modelId="{5C76F7AB-2BC6-40FB-A696-571C017C5307}" type="presParOf" srcId="{243F228A-A406-4842-AED4-7B671098CB7D}" destId="{D38AE77F-6F89-4128-A17C-0E29FE1F47FB}" srcOrd="1" destOrd="0" presId="urn:microsoft.com/office/officeart/2005/8/layout/hierarchy3"/>
    <dgm:cxn modelId="{DD83A733-9829-4912-B9E7-4C95A7EFFCB3}" type="presParOf" srcId="{D38AE77F-6F89-4128-A17C-0E29FE1F47FB}" destId="{8E8018EC-4574-400D-A814-23FC40CD7971}" srcOrd="0" destOrd="0" presId="urn:microsoft.com/office/officeart/2005/8/layout/hierarchy3"/>
    <dgm:cxn modelId="{80E1ECC5-5896-4F59-854B-D77F43B7A216}" type="presParOf" srcId="{8E8018EC-4574-400D-A814-23FC40CD7971}" destId="{64D90DEB-E630-4857-98FA-611205202145}" srcOrd="0" destOrd="0" presId="urn:microsoft.com/office/officeart/2005/8/layout/hierarchy3"/>
    <dgm:cxn modelId="{5AD0DAAD-C02A-4837-A2A2-95D898307EED}" type="presParOf" srcId="{8E8018EC-4574-400D-A814-23FC40CD7971}" destId="{2D66F710-AF96-4C2D-B37F-B3ABDCF9240D}" srcOrd="1" destOrd="0" presId="urn:microsoft.com/office/officeart/2005/8/layout/hierarchy3"/>
    <dgm:cxn modelId="{38450AAA-0B45-49FD-9B2F-1B1BBE080B40}" type="presParOf" srcId="{D38AE77F-6F89-4128-A17C-0E29FE1F47FB}" destId="{E13279EB-B563-47EF-B2C3-56EDF72C3A62}" srcOrd="1" destOrd="0" presId="urn:microsoft.com/office/officeart/2005/8/layout/hierarchy3"/>
    <dgm:cxn modelId="{13D0F99E-DAAC-43B7-9A67-4109BC26BCA0}" type="presParOf" srcId="{E13279EB-B563-47EF-B2C3-56EDF72C3A62}" destId="{BE2DFD86-0A92-4012-B601-7CF2B64FE40D}" srcOrd="0" destOrd="0" presId="urn:microsoft.com/office/officeart/2005/8/layout/hierarchy3"/>
    <dgm:cxn modelId="{D61348C3-FA1A-4265-8260-ADD08D33E4DB}" type="presParOf" srcId="{E13279EB-B563-47EF-B2C3-56EDF72C3A62}" destId="{75693052-FD69-4F9A-8535-476E70657C66}" srcOrd="1" destOrd="0" presId="urn:microsoft.com/office/officeart/2005/8/layout/hierarchy3"/>
    <dgm:cxn modelId="{BE3AC196-2EE0-4D1B-BCE5-3BD5F0C8FD18}" type="presParOf" srcId="{E13279EB-B563-47EF-B2C3-56EDF72C3A62}" destId="{0E4D5A94-3A55-495F-8EEF-8DAB3882A40B}" srcOrd="2" destOrd="0" presId="urn:microsoft.com/office/officeart/2005/8/layout/hierarchy3"/>
    <dgm:cxn modelId="{D388E553-AC57-4C5F-9723-8CCC31A4ECFD}" type="presParOf" srcId="{E13279EB-B563-47EF-B2C3-56EDF72C3A62}" destId="{A63EC4AB-1273-432F-9A85-50FD18D371E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49C7BD-25AA-40FD-82FF-4E2E58F92BD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zh-CN" altLang="en-US"/>
        </a:p>
      </dgm:t>
    </dgm:pt>
    <dgm:pt modelId="{9862FB1A-4FD6-4FFD-AF03-74A55662A3E6}">
      <dgm:prSet phldrT="[文本]" phldr="1"/>
      <dgm:spPr/>
      <dgm:t>
        <a:bodyPr/>
        <a:lstStyle/>
        <a:p>
          <a:endParaRPr lang="zh-CN" altLang="en-US"/>
        </a:p>
      </dgm:t>
    </dgm:pt>
    <dgm:pt modelId="{93971CD2-334F-44A0-8DA5-5DCD01AE57E3}" type="parTrans" cxnId="{B657CF96-0DEE-48E2-B261-D64E6AFA722C}">
      <dgm:prSet/>
      <dgm:spPr/>
      <dgm:t>
        <a:bodyPr/>
        <a:lstStyle/>
        <a:p>
          <a:endParaRPr lang="zh-CN" altLang="en-US"/>
        </a:p>
      </dgm:t>
    </dgm:pt>
    <dgm:pt modelId="{FDB9772B-5066-433B-A8CD-E166AD7B26DC}" type="sibTrans" cxnId="{B657CF96-0DEE-48E2-B261-D64E6AFA722C}">
      <dgm:prSet/>
      <dgm:spPr/>
      <dgm:t>
        <a:bodyPr/>
        <a:lstStyle/>
        <a:p>
          <a:endParaRPr lang="zh-CN" altLang="en-US"/>
        </a:p>
      </dgm:t>
    </dgm:pt>
    <dgm:pt modelId="{3CC77F95-29E9-46DD-B4AB-4FA5C431C9A5}">
      <dgm:prSet phldrT="[文本]" phldr="1"/>
      <dgm:spPr/>
      <dgm:t>
        <a:bodyPr/>
        <a:lstStyle/>
        <a:p>
          <a:endParaRPr lang="zh-CN" altLang="en-US"/>
        </a:p>
      </dgm:t>
    </dgm:pt>
    <dgm:pt modelId="{7BB35129-F954-438A-894E-B0D556E33062}" type="parTrans" cxnId="{C810DF4D-E34A-4089-BE18-BA0F33D0927B}">
      <dgm:prSet/>
      <dgm:spPr/>
      <dgm:t>
        <a:bodyPr/>
        <a:lstStyle/>
        <a:p>
          <a:endParaRPr lang="zh-CN" altLang="en-US"/>
        </a:p>
      </dgm:t>
    </dgm:pt>
    <dgm:pt modelId="{1EB4A3CA-9121-46A5-BD21-6467DCED9C98}" type="sibTrans" cxnId="{C810DF4D-E34A-4089-BE18-BA0F33D0927B}">
      <dgm:prSet/>
      <dgm:spPr/>
      <dgm:t>
        <a:bodyPr/>
        <a:lstStyle/>
        <a:p>
          <a:endParaRPr lang="zh-CN" altLang="en-US"/>
        </a:p>
      </dgm:t>
    </dgm:pt>
    <dgm:pt modelId="{8B35CC91-26BF-4F32-90E7-B61A4256843A}">
      <dgm:prSet phldrT="[文本]" phldr="1"/>
      <dgm:spPr/>
      <dgm:t>
        <a:bodyPr/>
        <a:lstStyle/>
        <a:p>
          <a:endParaRPr lang="zh-CN" altLang="en-US"/>
        </a:p>
      </dgm:t>
    </dgm:pt>
    <dgm:pt modelId="{814390EA-5B4A-49CB-BB38-2811F8210962}" type="parTrans" cxnId="{05271050-E5A7-4D88-8873-9939CF05CC24}">
      <dgm:prSet/>
      <dgm:spPr/>
      <dgm:t>
        <a:bodyPr/>
        <a:lstStyle/>
        <a:p>
          <a:endParaRPr lang="zh-CN" altLang="en-US"/>
        </a:p>
      </dgm:t>
    </dgm:pt>
    <dgm:pt modelId="{54C88AC1-A69B-4B7C-B73D-13DB7FA8EF5E}" type="sibTrans" cxnId="{05271050-E5A7-4D88-8873-9939CF05CC24}">
      <dgm:prSet/>
      <dgm:spPr/>
      <dgm:t>
        <a:bodyPr/>
        <a:lstStyle/>
        <a:p>
          <a:endParaRPr lang="zh-CN" altLang="en-US"/>
        </a:p>
      </dgm:t>
    </dgm:pt>
    <dgm:pt modelId="{806B12BC-91C2-45AC-A835-6D0862B5F2F9}">
      <dgm:prSet phldrT="[文本]" phldr="1"/>
      <dgm:spPr/>
      <dgm:t>
        <a:bodyPr/>
        <a:lstStyle/>
        <a:p>
          <a:endParaRPr lang="zh-CN" altLang="en-US"/>
        </a:p>
      </dgm:t>
    </dgm:pt>
    <dgm:pt modelId="{E3E2E5EB-E8EC-425F-82DE-378ED00E20DF}" type="parTrans" cxnId="{E62FAF13-D99F-4043-B929-C4744C885376}">
      <dgm:prSet/>
      <dgm:spPr/>
      <dgm:t>
        <a:bodyPr/>
        <a:lstStyle/>
        <a:p>
          <a:endParaRPr lang="zh-CN" altLang="en-US"/>
        </a:p>
      </dgm:t>
    </dgm:pt>
    <dgm:pt modelId="{B84BD48B-79E4-441E-AECD-1966AF890FB4}" type="sibTrans" cxnId="{E62FAF13-D99F-4043-B929-C4744C885376}">
      <dgm:prSet/>
      <dgm:spPr/>
      <dgm:t>
        <a:bodyPr/>
        <a:lstStyle/>
        <a:p>
          <a:endParaRPr lang="zh-CN" altLang="en-US"/>
        </a:p>
      </dgm:t>
    </dgm:pt>
    <dgm:pt modelId="{7739BC98-BA15-4A0B-9A03-39135768A51F}">
      <dgm:prSet phldrT="[文本]" phldr="1"/>
      <dgm:spPr/>
      <dgm:t>
        <a:bodyPr/>
        <a:lstStyle/>
        <a:p>
          <a:endParaRPr lang="zh-CN" altLang="en-US"/>
        </a:p>
      </dgm:t>
    </dgm:pt>
    <dgm:pt modelId="{AA7CDCF5-0172-46B1-ADCA-10D5E7FFD3B4}" type="parTrans" cxnId="{FCCC3AF9-78A6-458D-A950-788A9F84E5C6}">
      <dgm:prSet/>
      <dgm:spPr/>
      <dgm:t>
        <a:bodyPr/>
        <a:lstStyle/>
        <a:p>
          <a:endParaRPr lang="zh-CN" altLang="en-US"/>
        </a:p>
      </dgm:t>
    </dgm:pt>
    <dgm:pt modelId="{7304F932-E9E5-4E42-8736-1F69D5C5E1C8}" type="sibTrans" cxnId="{FCCC3AF9-78A6-458D-A950-788A9F84E5C6}">
      <dgm:prSet/>
      <dgm:spPr/>
      <dgm:t>
        <a:bodyPr/>
        <a:lstStyle/>
        <a:p>
          <a:endParaRPr lang="zh-CN" altLang="en-US"/>
        </a:p>
      </dgm:t>
    </dgm:pt>
    <dgm:pt modelId="{F99B74A9-69BE-4D61-BB5C-9E41411FFEA7}">
      <dgm:prSet phldrT="[文本]" phldr="1"/>
      <dgm:spPr/>
      <dgm:t>
        <a:bodyPr/>
        <a:lstStyle/>
        <a:p>
          <a:endParaRPr lang="zh-CN" altLang="en-US"/>
        </a:p>
      </dgm:t>
    </dgm:pt>
    <dgm:pt modelId="{F4DDEB97-189C-48C6-B1D7-93B4D8E14691}" type="parTrans" cxnId="{C7DC4CBB-DCB0-4566-B0BA-2BA051CCD1A2}">
      <dgm:prSet/>
      <dgm:spPr/>
      <dgm:t>
        <a:bodyPr/>
        <a:lstStyle/>
        <a:p>
          <a:endParaRPr lang="zh-CN" altLang="en-US"/>
        </a:p>
      </dgm:t>
    </dgm:pt>
    <dgm:pt modelId="{5A985AF1-13FE-4B6E-A2B8-E435A944B11F}" type="sibTrans" cxnId="{C7DC4CBB-DCB0-4566-B0BA-2BA051CCD1A2}">
      <dgm:prSet/>
      <dgm:spPr/>
      <dgm:t>
        <a:bodyPr/>
        <a:lstStyle/>
        <a:p>
          <a:endParaRPr lang="zh-CN" altLang="en-US"/>
        </a:p>
      </dgm:t>
    </dgm:pt>
    <dgm:pt modelId="{E4D15862-AEBD-4F17-A08D-6851873C21E9}" type="pres">
      <dgm:prSet presAssocID="{9D49C7BD-25AA-40FD-82FF-4E2E58F92BD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DA2AB025-57FC-42FC-9A6B-A6FB7246772D}" type="pres">
      <dgm:prSet presAssocID="{9862FB1A-4FD6-4FFD-AF03-74A55662A3E6}" presName="hierRoot1" presStyleCnt="0"/>
      <dgm:spPr/>
    </dgm:pt>
    <dgm:pt modelId="{414A0F48-B9C3-4408-B69F-E1384B048BB6}" type="pres">
      <dgm:prSet presAssocID="{9862FB1A-4FD6-4FFD-AF03-74A55662A3E6}" presName="composite" presStyleCnt="0"/>
      <dgm:spPr/>
    </dgm:pt>
    <dgm:pt modelId="{92E7E1B1-38C1-43A3-BA42-63FB67C666C7}" type="pres">
      <dgm:prSet presAssocID="{9862FB1A-4FD6-4FFD-AF03-74A55662A3E6}" presName="background" presStyleLbl="node0" presStyleIdx="0" presStyleCnt="1"/>
      <dgm:spPr/>
    </dgm:pt>
    <dgm:pt modelId="{45025F72-8543-43D5-BC02-86C07AEA0ADC}" type="pres">
      <dgm:prSet presAssocID="{9862FB1A-4FD6-4FFD-AF03-74A55662A3E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1BB0EF1-A1E9-4BB9-BF59-CD6CD9183006}" type="pres">
      <dgm:prSet presAssocID="{9862FB1A-4FD6-4FFD-AF03-74A55662A3E6}" presName="hierChild2" presStyleCnt="0"/>
      <dgm:spPr/>
    </dgm:pt>
    <dgm:pt modelId="{A804A34C-91C4-4C1E-9C08-CCEBE9405781}" type="pres">
      <dgm:prSet presAssocID="{7BB35129-F954-438A-894E-B0D556E33062}" presName="Name10" presStyleLbl="parChTrans1D2" presStyleIdx="0" presStyleCnt="2"/>
      <dgm:spPr/>
      <dgm:t>
        <a:bodyPr/>
        <a:lstStyle/>
        <a:p>
          <a:endParaRPr lang="zh-CN" altLang="en-US"/>
        </a:p>
      </dgm:t>
    </dgm:pt>
    <dgm:pt modelId="{FB000FD7-7753-4456-82EB-8B2D54602C7F}" type="pres">
      <dgm:prSet presAssocID="{3CC77F95-29E9-46DD-B4AB-4FA5C431C9A5}" presName="hierRoot2" presStyleCnt="0"/>
      <dgm:spPr/>
    </dgm:pt>
    <dgm:pt modelId="{8BA3AD16-E93D-42C9-85EE-78D791E8BCF3}" type="pres">
      <dgm:prSet presAssocID="{3CC77F95-29E9-46DD-B4AB-4FA5C431C9A5}" presName="composite2" presStyleCnt="0"/>
      <dgm:spPr/>
    </dgm:pt>
    <dgm:pt modelId="{0398B461-7ED6-427F-959C-0EF24CB31F11}" type="pres">
      <dgm:prSet presAssocID="{3CC77F95-29E9-46DD-B4AB-4FA5C431C9A5}" presName="background2" presStyleLbl="node2" presStyleIdx="0" presStyleCnt="2"/>
      <dgm:spPr/>
    </dgm:pt>
    <dgm:pt modelId="{AC300CD0-6643-493B-891E-38A735075CA5}" type="pres">
      <dgm:prSet presAssocID="{3CC77F95-29E9-46DD-B4AB-4FA5C431C9A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EC5B653-7351-4AE8-8E31-164C999CEF1E}" type="pres">
      <dgm:prSet presAssocID="{3CC77F95-29E9-46DD-B4AB-4FA5C431C9A5}" presName="hierChild3" presStyleCnt="0"/>
      <dgm:spPr/>
    </dgm:pt>
    <dgm:pt modelId="{5615EAEE-6748-4C11-9135-FC19273406A0}" type="pres">
      <dgm:prSet presAssocID="{814390EA-5B4A-49CB-BB38-2811F8210962}" presName="Name17" presStyleLbl="parChTrans1D3" presStyleIdx="0" presStyleCnt="3"/>
      <dgm:spPr/>
      <dgm:t>
        <a:bodyPr/>
        <a:lstStyle/>
        <a:p>
          <a:endParaRPr lang="zh-CN" altLang="en-US"/>
        </a:p>
      </dgm:t>
    </dgm:pt>
    <dgm:pt modelId="{B268125A-2E9B-4CE6-9AFA-948871A0D483}" type="pres">
      <dgm:prSet presAssocID="{8B35CC91-26BF-4F32-90E7-B61A4256843A}" presName="hierRoot3" presStyleCnt="0"/>
      <dgm:spPr/>
    </dgm:pt>
    <dgm:pt modelId="{FAB8C652-9F1F-4D4A-8235-B9533FAAC998}" type="pres">
      <dgm:prSet presAssocID="{8B35CC91-26BF-4F32-90E7-B61A4256843A}" presName="composite3" presStyleCnt="0"/>
      <dgm:spPr/>
    </dgm:pt>
    <dgm:pt modelId="{FF9B084E-7C35-475D-BFE4-D25160CEFA0D}" type="pres">
      <dgm:prSet presAssocID="{8B35CC91-26BF-4F32-90E7-B61A4256843A}" presName="background3" presStyleLbl="node3" presStyleIdx="0" presStyleCnt="3"/>
      <dgm:spPr/>
    </dgm:pt>
    <dgm:pt modelId="{490B831C-E61E-4176-A75C-52D3365B8334}" type="pres">
      <dgm:prSet presAssocID="{8B35CC91-26BF-4F32-90E7-B61A4256843A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2C4C2BA-7DD5-4D56-B407-C81D9190631C}" type="pres">
      <dgm:prSet presAssocID="{8B35CC91-26BF-4F32-90E7-B61A4256843A}" presName="hierChild4" presStyleCnt="0"/>
      <dgm:spPr/>
    </dgm:pt>
    <dgm:pt modelId="{16E8603F-7904-4E73-B316-8B66A6AF4061}" type="pres">
      <dgm:prSet presAssocID="{E3E2E5EB-E8EC-425F-82DE-378ED00E20DF}" presName="Name17" presStyleLbl="parChTrans1D3" presStyleIdx="1" presStyleCnt="3"/>
      <dgm:spPr/>
      <dgm:t>
        <a:bodyPr/>
        <a:lstStyle/>
        <a:p>
          <a:endParaRPr lang="zh-CN" altLang="en-US"/>
        </a:p>
      </dgm:t>
    </dgm:pt>
    <dgm:pt modelId="{E2C16B06-C8FE-4E56-B10D-D3BFC68B4C65}" type="pres">
      <dgm:prSet presAssocID="{806B12BC-91C2-45AC-A835-6D0862B5F2F9}" presName="hierRoot3" presStyleCnt="0"/>
      <dgm:spPr/>
    </dgm:pt>
    <dgm:pt modelId="{9F57A67B-DFA8-45E6-BA2F-A5A8F17F8655}" type="pres">
      <dgm:prSet presAssocID="{806B12BC-91C2-45AC-A835-6D0862B5F2F9}" presName="composite3" presStyleCnt="0"/>
      <dgm:spPr/>
    </dgm:pt>
    <dgm:pt modelId="{5BEAECCF-692F-40CA-BCAE-687A37BA8CD5}" type="pres">
      <dgm:prSet presAssocID="{806B12BC-91C2-45AC-A835-6D0862B5F2F9}" presName="background3" presStyleLbl="node3" presStyleIdx="1" presStyleCnt="3"/>
      <dgm:spPr/>
    </dgm:pt>
    <dgm:pt modelId="{EAA66DA3-7A27-4798-BAF0-9F7B746D5D55}" type="pres">
      <dgm:prSet presAssocID="{806B12BC-91C2-45AC-A835-6D0862B5F2F9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FB352C7-0D38-42CD-B06B-8CD7523D53DC}" type="pres">
      <dgm:prSet presAssocID="{806B12BC-91C2-45AC-A835-6D0862B5F2F9}" presName="hierChild4" presStyleCnt="0"/>
      <dgm:spPr/>
    </dgm:pt>
    <dgm:pt modelId="{23C16A6A-8D2E-4AA7-A084-967E9D9C8BB1}" type="pres">
      <dgm:prSet presAssocID="{AA7CDCF5-0172-46B1-ADCA-10D5E7FFD3B4}" presName="Name10" presStyleLbl="parChTrans1D2" presStyleIdx="1" presStyleCnt="2"/>
      <dgm:spPr/>
      <dgm:t>
        <a:bodyPr/>
        <a:lstStyle/>
        <a:p>
          <a:endParaRPr lang="zh-CN" altLang="en-US"/>
        </a:p>
      </dgm:t>
    </dgm:pt>
    <dgm:pt modelId="{A8583FBF-8612-40B7-BD95-66DBAC3C095B}" type="pres">
      <dgm:prSet presAssocID="{7739BC98-BA15-4A0B-9A03-39135768A51F}" presName="hierRoot2" presStyleCnt="0"/>
      <dgm:spPr/>
    </dgm:pt>
    <dgm:pt modelId="{B7AD8160-50EE-4D8F-9191-43E464344FAF}" type="pres">
      <dgm:prSet presAssocID="{7739BC98-BA15-4A0B-9A03-39135768A51F}" presName="composite2" presStyleCnt="0"/>
      <dgm:spPr/>
    </dgm:pt>
    <dgm:pt modelId="{4A60487E-165C-449E-8F89-268DA64E9BE3}" type="pres">
      <dgm:prSet presAssocID="{7739BC98-BA15-4A0B-9A03-39135768A51F}" presName="background2" presStyleLbl="node2" presStyleIdx="1" presStyleCnt="2"/>
      <dgm:spPr/>
    </dgm:pt>
    <dgm:pt modelId="{451DFCD2-06D9-46EC-8401-43E541974AAB}" type="pres">
      <dgm:prSet presAssocID="{7739BC98-BA15-4A0B-9A03-39135768A51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72C341C-85C7-4F4B-9B5E-88C72F969C2B}" type="pres">
      <dgm:prSet presAssocID="{7739BC98-BA15-4A0B-9A03-39135768A51F}" presName="hierChild3" presStyleCnt="0"/>
      <dgm:spPr/>
    </dgm:pt>
    <dgm:pt modelId="{E475F2F0-6ED0-4711-B445-931C0E46C032}" type="pres">
      <dgm:prSet presAssocID="{F4DDEB97-189C-48C6-B1D7-93B4D8E14691}" presName="Name17" presStyleLbl="parChTrans1D3" presStyleIdx="2" presStyleCnt="3"/>
      <dgm:spPr/>
      <dgm:t>
        <a:bodyPr/>
        <a:lstStyle/>
        <a:p>
          <a:endParaRPr lang="zh-CN" altLang="en-US"/>
        </a:p>
      </dgm:t>
    </dgm:pt>
    <dgm:pt modelId="{516BEF99-C1C9-4BD1-85EC-8BEFE75C7991}" type="pres">
      <dgm:prSet presAssocID="{F99B74A9-69BE-4D61-BB5C-9E41411FFEA7}" presName="hierRoot3" presStyleCnt="0"/>
      <dgm:spPr/>
    </dgm:pt>
    <dgm:pt modelId="{C93ED0C8-A290-47CA-B44B-654FF6524329}" type="pres">
      <dgm:prSet presAssocID="{F99B74A9-69BE-4D61-BB5C-9E41411FFEA7}" presName="composite3" presStyleCnt="0"/>
      <dgm:spPr/>
    </dgm:pt>
    <dgm:pt modelId="{3AF95485-8702-49C4-9A95-47094B5F5DDA}" type="pres">
      <dgm:prSet presAssocID="{F99B74A9-69BE-4D61-BB5C-9E41411FFEA7}" presName="background3" presStyleLbl="node3" presStyleIdx="2" presStyleCnt="3"/>
      <dgm:spPr/>
    </dgm:pt>
    <dgm:pt modelId="{B97D8FFE-6DDE-4638-AC81-336208CFB2E6}" type="pres">
      <dgm:prSet presAssocID="{F99B74A9-69BE-4D61-BB5C-9E41411FFEA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004572F-F722-4C83-B73A-B264FE3AC1BD}" type="pres">
      <dgm:prSet presAssocID="{F99B74A9-69BE-4D61-BB5C-9E41411FFEA7}" presName="hierChild4" presStyleCnt="0"/>
      <dgm:spPr/>
    </dgm:pt>
  </dgm:ptLst>
  <dgm:cxnLst>
    <dgm:cxn modelId="{8E8D5839-BE16-4D42-B2C3-97CB65FD6DF0}" type="presOf" srcId="{F99B74A9-69BE-4D61-BB5C-9E41411FFEA7}" destId="{B97D8FFE-6DDE-4638-AC81-336208CFB2E6}" srcOrd="0" destOrd="0" presId="urn:microsoft.com/office/officeart/2005/8/layout/hierarchy1"/>
    <dgm:cxn modelId="{2067F5F7-5A5A-44F2-911F-62052C5565E4}" type="presOf" srcId="{814390EA-5B4A-49CB-BB38-2811F8210962}" destId="{5615EAEE-6748-4C11-9135-FC19273406A0}" srcOrd="0" destOrd="0" presId="urn:microsoft.com/office/officeart/2005/8/layout/hierarchy1"/>
    <dgm:cxn modelId="{7DFBCE37-E977-40A7-A3D0-AB4B50D330E6}" type="presOf" srcId="{AA7CDCF5-0172-46B1-ADCA-10D5E7FFD3B4}" destId="{23C16A6A-8D2E-4AA7-A084-967E9D9C8BB1}" srcOrd="0" destOrd="0" presId="urn:microsoft.com/office/officeart/2005/8/layout/hierarchy1"/>
    <dgm:cxn modelId="{448182BC-143F-488E-B73C-551652537210}" type="presOf" srcId="{F4DDEB97-189C-48C6-B1D7-93B4D8E14691}" destId="{E475F2F0-6ED0-4711-B445-931C0E46C032}" srcOrd="0" destOrd="0" presId="urn:microsoft.com/office/officeart/2005/8/layout/hierarchy1"/>
    <dgm:cxn modelId="{05271050-E5A7-4D88-8873-9939CF05CC24}" srcId="{3CC77F95-29E9-46DD-B4AB-4FA5C431C9A5}" destId="{8B35CC91-26BF-4F32-90E7-B61A4256843A}" srcOrd="0" destOrd="0" parTransId="{814390EA-5B4A-49CB-BB38-2811F8210962}" sibTransId="{54C88AC1-A69B-4B7C-B73D-13DB7FA8EF5E}"/>
    <dgm:cxn modelId="{C810DF4D-E34A-4089-BE18-BA0F33D0927B}" srcId="{9862FB1A-4FD6-4FFD-AF03-74A55662A3E6}" destId="{3CC77F95-29E9-46DD-B4AB-4FA5C431C9A5}" srcOrd="0" destOrd="0" parTransId="{7BB35129-F954-438A-894E-B0D556E33062}" sibTransId="{1EB4A3CA-9121-46A5-BD21-6467DCED9C98}"/>
    <dgm:cxn modelId="{E62FAF13-D99F-4043-B929-C4744C885376}" srcId="{3CC77F95-29E9-46DD-B4AB-4FA5C431C9A5}" destId="{806B12BC-91C2-45AC-A835-6D0862B5F2F9}" srcOrd="1" destOrd="0" parTransId="{E3E2E5EB-E8EC-425F-82DE-378ED00E20DF}" sibTransId="{B84BD48B-79E4-441E-AECD-1966AF890FB4}"/>
    <dgm:cxn modelId="{B2F876BA-A8C4-4687-9556-AE2989937ED2}" type="presOf" srcId="{8B35CC91-26BF-4F32-90E7-B61A4256843A}" destId="{490B831C-E61E-4176-A75C-52D3365B8334}" srcOrd="0" destOrd="0" presId="urn:microsoft.com/office/officeart/2005/8/layout/hierarchy1"/>
    <dgm:cxn modelId="{6A9005F3-EF74-4A24-B18E-CFF0C4479844}" type="presOf" srcId="{9862FB1A-4FD6-4FFD-AF03-74A55662A3E6}" destId="{45025F72-8543-43D5-BC02-86C07AEA0ADC}" srcOrd="0" destOrd="0" presId="urn:microsoft.com/office/officeart/2005/8/layout/hierarchy1"/>
    <dgm:cxn modelId="{4EAFCB9A-EA97-4435-9D6E-180145BAD911}" type="presOf" srcId="{806B12BC-91C2-45AC-A835-6D0862B5F2F9}" destId="{EAA66DA3-7A27-4798-BAF0-9F7B746D5D55}" srcOrd="0" destOrd="0" presId="urn:microsoft.com/office/officeart/2005/8/layout/hierarchy1"/>
    <dgm:cxn modelId="{FCCC3AF9-78A6-458D-A950-788A9F84E5C6}" srcId="{9862FB1A-4FD6-4FFD-AF03-74A55662A3E6}" destId="{7739BC98-BA15-4A0B-9A03-39135768A51F}" srcOrd="1" destOrd="0" parTransId="{AA7CDCF5-0172-46B1-ADCA-10D5E7FFD3B4}" sibTransId="{7304F932-E9E5-4E42-8736-1F69D5C5E1C8}"/>
    <dgm:cxn modelId="{C7DC4CBB-DCB0-4566-B0BA-2BA051CCD1A2}" srcId="{7739BC98-BA15-4A0B-9A03-39135768A51F}" destId="{F99B74A9-69BE-4D61-BB5C-9E41411FFEA7}" srcOrd="0" destOrd="0" parTransId="{F4DDEB97-189C-48C6-B1D7-93B4D8E14691}" sibTransId="{5A985AF1-13FE-4B6E-A2B8-E435A944B11F}"/>
    <dgm:cxn modelId="{509CB17A-D7C3-41A7-A9A7-A3A35507375F}" type="presOf" srcId="{7739BC98-BA15-4A0B-9A03-39135768A51F}" destId="{451DFCD2-06D9-46EC-8401-43E541974AAB}" srcOrd="0" destOrd="0" presId="urn:microsoft.com/office/officeart/2005/8/layout/hierarchy1"/>
    <dgm:cxn modelId="{E8F6FB22-2271-4FD8-892E-831A286D3C6A}" type="presOf" srcId="{E3E2E5EB-E8EC-425F-82DE-378ED00E20DF}" destId="{16E8603F-7904-4E73-B316-8B66A6AF4061}" srcOrd="0" destOrd="0" presId="urn:microsoft.com/office/officeart/2005/8/layout/hierarchy1"/>
    <dgm:cxn modelId="{5A0C9018-4543-4281-AF54-B6B1CBC060F6}" type="presOf" srcId="{3CC77F95-29E9-46DD-B4AB-4FA5C431C9A5}" destId="{AC300CD0-6643-493B-891E-38A735075CA5}" srcOrd="0" destOrd="0" presId="urn:microsoft.com/office/officeart/2005/8/layout/hierarchy1"/>
    <dgm:cxn modelId="{B01F30E2-C3DF-4EB9-95FB-079444872C8F}" type="presOf" srcId="{7BB35129-F954-438A-894E-B0D556E33062}" destId="{A804A34C-91C4-4C1E-9C08-CCEBE9405781}" srcOrd="0" destOrd="0" presId="urn:microsoft.com/office/officeart/2005/8/layout/hierarchy1"/>
    <dgm:cxn modelId="{270647BE-4052-40C5-98CF-4AFD36A71440}" type="presOf" srcId="{9D49C7BD-25AA-40FD-82FF-4E2E58F92BD0}" destId="{E4D15862-AEBD-4F17-A08D-6851873C21E9}" srcOrd="0" destOrd="0" presId="urn:microsoft.com/office/officeart/2005/8/layout/hierarchy1"/>
    <dgm:cxn modelId="{B657CF96-0DEE-48E2-B261-D64E6AFA722C}" srcId="{9D49C7BD-25AA-40FD-82FF-4E2E58F92BD0}" destId="{9862FB1A-4FD6-4FFD-AF03-74A55662A3E6}" srcOrd="0" destOrd="0" parTransId="{93971CD2-334F-44A0-8DA5-5DCD01AE57E3}" sibTransId="{FDB9772B-5066-433B-A8CD-E166AD7B26DC}"/>
    <dgm:cxn modelId="{ECDA8FBC-38BB-4747-9245-DDEE74F6456F}" type="presParOf" srcId="{E4D15862-AEBD-4F17-A08D-6851873C21E9}" destId="{DA2AB025-57FC-42FC-9A6B-A6FB7246772D}" srcOrd="0" destOrd="0" presId="urn:microsoft.com/office/officeart/2005/8/layout/hierarchy1"/>
    <dgm:cxn modelId="{AF84AD5B-C825-4021-A9A4-ADD14DDF519A}" type="presParOf" srcId="{DA2AB025-57FC-42FC-9A6B-A6FB7246772D}" destId="{414A0F48-B9C3-4408-B69F-E1384B048BB6}" srcOrd="0" destOrd="0" presId="urn:microsoft.com/office/officeart/2005/8/layout/hierarchy1"/>
    <dgm:cxn modelId="{A1C1B28B-0030-44E0-8F80-916CBE66B4D3}" type="presParOf" srcId="{414A0F48-B9C3-4408-B69F-E1384B048BB6}" destId="{92E7E1B1-38C1-43A3-BA42-63FB67C666C7}" srcOrd="0" destOrd="0" presId="urn:microsoft.com/office/officeart/2005/8/layout/hierarchy1"/>
    <dgm:cxn modelId="{60BC8BEE-6222-4384-AEDC-D6BB45B87725}" type="presParOf" srcId="{414A0F48-B9C3-4408-B69F-E1384B048BB6}" destId="{45025F72-8543-43D5-BC02-86C07AEA0ADC}" srcOrd="1" destOrd="0" presId="urn:microsoft.com/office/officeart/2005/8/layout/hierarchy1"/>
    <dgm:cxn modelId="{38516928-4A8F-4735-A020-CB75CFEFB1EA}" type="presParOf" srcId="{DA2AB025-57FC-42FC-9A6B-A6FB7246772D}" destId="{91BB0EF1-A1E9-4BB9-BF59-CD6CD9183006}" srcOrd="1" destOrd="0" presId="urn:microsoft.com/office/officeart/2005/8/layout/hierarchy1"/>
    <dgm:cxn modelId="{A01941BD-1BDB-4F52-8590-9FB8E6581798}" type="presParOf" srcId="{91BB0EF1-A1E9-4BB9-BF59-CD6CD9183006}" destId="{A804A34C-91C4-4C1E-9C08-CCEBE9405781}" srcOrd="0" destOrd="0" presId="urn:microsoft.com/office/officeart/2005/8/layout/hierarchy1"/>
    <dgm:cxn modelId="{47599B0C-83F8-4F9E-B25F-5C8A09882192}" type="presParOf" srcId="{91BB0EF1-A1E9-4BB9-BF59-CD6CD9183006}" destId="{FB000FD7-7753-4456-82EB-8B2D54602C7F}" srcOrd="1" destOrd="0" presId="urn:microsoft.com/office/officeart/2005/8/layout/hierarchy1"/>
    <dgm:cxn modelId="{F128B224-BD1E-4315-A9E2-7F6120407A7D}" type="presParOf" srcId="{FB000FD7-7753-4456-82EB-8B2D54602C7F}" destId="{8BA3AD16-E93D-42C9-85EE-78D791E8BCF3}" srcOrd="0" destOrd="0" presId="urn:microsoft.com/office/officeart/2005/8/layout/hierarchy1"/>
    <dgm:cxn modelId="{8AD340BC-D805-439D-8463-BC9DF0584533}" type="presParOf" srcId="{8BA3AD16-E93D-42C9-85EE-78D791E8BCF3}" destId="{0398B461-7ED6-427F-959C-0EF24CB31F11}" srcOrd="0" destOrd="0" presId="urn:microsoft.com/office/officeart/2005/8/layout/hierarchy1"/>
    <dgm:cxn modelId="{3F0D01EE-5AA0-424D-A456-32B4E78D358C}" type="presParOf" srcId="{8BA3AD16-E93D-42C9-85EE-78D791E8BCF3}" destId="{AC300CD0-6643-493B-891E-38A735075CA5}" srcOrd="1" destOrd="0" presId="urn:microsoft.com/office/officeart/2005/8/layout/hierarchy1"/>
    <dgm:cxn modelId="{CBCBD45C-C4AD-44E5-8C7E-CDA6BB393BF4}" type="presParOf" srcId="{FB000FD7-7753-4456-82EB-8B2D54602C7F}" destId="{5EC5B653-7351-4AE8-8E31-164C999CEF1E}" srcOrd="1" destOrd="0" presId="urn:microsoft.com/office/officeart/2005/8/layout/hierarchy1"/>
    <dgm:cxn modelId="{3C563EC0-3ED0-47C6-B70B-EEF6FE7A3D61}" type="presParOf" srcId="{5EC5B653-7351-4AE8-8E31-164C999CEF1E}" destId="{5615EAEE-6748-4C11-9135-FC19273406A0}" srcOrd="0" destOrd="0" presId="urn:microsoft.com/office/officeart/2005/8/layout/hierarchy1"/>
    <dgm:cxn modelId="{516DF888-7D73-4B9F-8DC5-8366D07CC7F7}" type="presParOf" srcId="{5EC5B653-7351-4AE8-8E31-164C999CEF1E}" destId="{B268125A-2E9B-4CE6-9AFA-948871A0D483}" srcOrd="1" destOrd="0" presId="urn:microsoft.com/office/officeart/2005/8/layout/hierarchy1"/>
    <dgm:cxn modelId="{2CCC5475-1F63-4FED-9489-FDF66063DF16}" type="presParOf" srcId="{B268125A-2E9B-4CE6-9AFA-948871A0D483}" destId="{FAB8C652-9F1F-4D4A-8235-B9533FAAC998}" srcOrd="0" destOrd="0" presId="urn:microsoft.com/office/officeart/2005/8/layout/hierarchy1"/>
    <dgm:cxn modelId="{C3E75265-48C5-405F-8041-992B5B49C3EC}" type="presParOf" srcId="{FAB8C652-9F1F-4D4A-8235-B9533FAAC998}" destId="{FF9B084E-7C35-475D-BFE4-D25160CEFA0D}" srcOrd="0" destOrd="0" presId="urn:microsoft.com/office/officeart/2005/8/layout/hierarchy1"/>
    <dgm:cxn modelId="{F18A1FE1-7A05-4233-8EA1-F096D66E57BF}" type="presParOf" srcId="{FAB8C652-9F1F-4D4A-8235-B9533FAAC998}" destId="{490B831C-E61E-4176-A75C-52D3365B8334}" srcOrd="1" destOrd="0" presId="urn:microsoft.com/office/officeart/2005/8/layout/hierarchy1"/>
    <dgm:cxn modelId="{858B54E9-1D4D-4057-9F2F-B00D8C59F033}" type="presParOf" srcId="{B268125A-2E9B-4CE6-9AFA-948871A0D483}" destId="{42C4C2BA-7DD5-4D56-B407-C81D9190631C}" srcOrd="1" destOrd="0" presId="urn:microsoft.com/office/officeart/2005/8/layout/hierarchy1"/>
    <dgm:cxn modelId="{5E1E6B3D-4367-4662-98EC-D71494018175}" type="presParOf" srcId="{5EC5B653-7351-4AE8-8E31-164C999CEF1E}" destId="{16E8603F-7904-4E73-B316-8B66A6AF4061}" srcOrd="2" destOrd="0" presId="urn:microsoft.com/office/officeart/2005/8/layout/hierarchy1"/>
    <dgm:cxn modelId="{8EBEA5B9-A5F8-4847-ACC3-A07C893204C0}" type="presParOf" srcId="{5EC5B653-7351-4AE8-8E31-164C999CEF1E}" destId="{E2C16B06-C8FE-4E56-B10D-D3BFC68B4C65}" srcOrd="3" destOrd="0" presId="urn:microsoft.com/office/officeart/2005/8/layout/hierarchy1"/>
    <dgm:cxn modelId="{349E3851-A695-4B28-98B3-B9A54C93C54D}" type="presParOf" srcId="{E2C16B06-C8FE-4E56-B10D-D3BFC68B4C65}" destId="{9F57A67B-DFA8-45E6-BA2F-A5A8F17F8655}" srcOrd="0" destOrd="0" presId="urn:microsoft.com/office/officeart/2005/8/layout/hierarchy1"/>
    <dgm:cxn modelId="{2A55B58C-7D81-41ED-9364-0F2D3D60EDF6}" type="presParOf" srcId="{9F57A67B-DFA8-45E6-BA2F-A5A8F17F8655}" destId="{5BEAECCF-692F-40CA-BCAE-687A37BA8CD5}" srcOrd="0" destOrd="0" presId="urn:microsoft.com/office/officeart/2005/8/layout/hierarchy1"/>
    <dgm:cxn modelId="{46DC8AD9-AABA-4E2F-AE6B-AA2E52ABFBD1}" type="presParOf" srcId="{9F57A67B-DFA8-45E6-BA2F-A5A8F17F8655}" destId="{EAA66DA3-7A27-4798-BAF0-9F7B746D5D55}" srcOrd="1" destOrd="0" presId="urn:microsoft.com/office/officeart/2005/8/layout/hierarchy1"/>
    <dgm:cxn modelId="{37678817-41E3-47F4-89AF-DD38F268A1FA}" type="presParOf" srcId="{E2C16B06-C8FE-4E56-B10D-D3BFC68B4C65}" destId="{5FB352C7-0D38-42CD-B06B-8CD7523D53DC}" srcOrd="1" destOrd="0" presId="urn:microsoft.com/office/officeart/2005/8/layout/hierarchy1"/>
    <dgm:cxn modelId="{404E3D94-D306-45F6-ACE8-310E67BE03FA}" type="presParOf" srcId="{91BB0EF1-A1E9-4BB9-BF59-CD6CD9183006}" destId="{23C16A6A-8D2E-4AA7-A084-967E9D9C8BB1}" srcOrd="2" destOrd="0" presId="urn:microsoft.com/office/officeart/2005/8/layout/hierarchy1"/>
    <dgm:cxn modelId="{BE64A518-9EA7-4C5F-95F8-32A7FD0E0260}" type="presParOf" srcId="{91BB0EF1-A1E9-4BB9-BF59-CD6CD9183006}" destId="{A8583FBF-8612-40B7-BD95-66DBAC3C095B}" srcOrd="3" destOrd="0" presId="urn:microsoft.com/office/officeart/2005/8/layout/hierarchy1"/>
    <dgm:cxn modelId="{42D6EE76-5180-4B74-AAF6-6A386BA2AFB1}" type="presParOf" srcId="{A8583FBF-8612-40B7-BD95-66DBAC3C095B}" destId="{B7AD8160-50EE-4D8F-9191-43E464344FAF}" srcOrd="0" destOrd="0" presId="urn:microsoft.com/office/officeart/2005/8/layout/hierarchy1"/>
    <dgm:cxn modelId="{A29785C4-259C-4D78-ADFD-401F79B95032}" type="presParOf" srcId="{B7AD8160-50EE-4D8F-9191-43E464344FAF}" destId="{4A60487E-165C-449E-8F89-268DA64E9BE3}" srcOrd="0" destOrd="0" presId="urn:microsoft.com/office/officeart/2005/8/layout/hierarchy1"/>
    <dgm:cxn modelId="{2EC13A03-FF19-4315-8128-31289A6B9762}" type="presParOf" srcId="{B7AD8160-50EE-4D8F-9191-43E464344FAF}" destId="{451DFCD2-06D9-46EC-8401-43E541974AAB}" srcOrd="1" destOrd="0" presId="urn:microsoft.com/office/officeart/2005/8/layout/hierarchy1"/>
    <dgm:cxn modelId="{8D962B90-AEED-4391-9FFA-424B96C64513}" type="presParOf" srcId="{A8583FBF-8612-40B7-BD95-66DBAC3C095B}" destId="{272C341C-85C7-4F4B-9B5E-88C72F969C2B}" srcOrd="1" destOrd="0" presId="urn:microsoft.com/office/officeart/2005/8/layout/hierarchy1"/>
    <dgm:cxn modelId="{F4F4EA67-2836-4964-A227-A8F0BD62348C}" type="presParOf" srcId="{272C341C-85C7-4F4B-9B5E-88C72F969C2B}" destId="{E475F2F0-6ED0-4711-B445-931C0E46C032}" srcOrd="0" destOrd="0" presId="urn:microsoft.com/office/officeart/2005/8/layout/hierarchy1"/>
    <dgm:cxn modelId="{81DD9C1E-7CA9-4682-83F3-918840EC1A1C}" type="presParOf" srcId="{272C341C-85C7-4F4B-9B5E-88C72F969C2B}" destId="{516BEF99-C1C9-4BD1-85EC-8BEFE75C7991}" srcOrd="1" destOrd="0" presId="urn:microsoft.com/office/officeart/2005/8/layout/hierarchy1"/>
    <dgm:cxn modelId="{106691BD-07E1-41B6-B36A-53085B8CC05E}" type="presParOf" srcId="{516BEF99-C1C9-4BD1-85EC-8BEFE75C7991}" destId="{C93ED0C8-A290-47CA-B44B-654FF6524329}" srcOrd="0" destOrd="0" presId="urn:microsoft.com/office/officeart/2005/8/layout/hierarchy1"/>
    <dgm:cxn modelId="{222E332B-ACD7-4E4E-978E-DBF5D721ED6A}" type="presParOf" srcId="{C93ED0C8-A290-47CA-B44B-654FF6524329}" destId="{3AF95485-8702-49C4-9A95-47094B5F5DDA}" srcOrd="0" destOrd="0" presId="urn:microsoft.com/office/officeart/2005/8/layout/hierarchy1"/>
    <dgm:cxn modelId="{F814AD36-286D-4F93-8DB2-0458A55752C5}" type="presParOf" srcId="{C93ED0C8-A290-47CA-B44B-654FF6524329}" destId="{B97D8FFE-6DDE-4638-AC81-336208CFB2E6}" srcOrd="1" destOrd="0" presId="urn:microsoft.com/office/officeart/2005/8/layout/hierarchy1"/>
    <dgm:cxn modelId="{0EC44EC3-1130-4546-98BF-F7103C6D85AC}" type="presParOf" srcId="{516BEF99-C1C9-4BD1-85EC-8BEFE75C7991}" destId="{C004572F-F722-4C83-B73A-B264FE3AC1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49C7BD-25AA-40FD-82FF-4E2E58F92BD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zh-CN" altLang="en-US"/>
        </a:p>
      </dgm:t>
    </dgm:pt>
    <dgm:pt modelId="{9862FB1A-4FD6-4FFD-AF03-74A55662A3E6}">
      <dgm:prSet phldrT="[文本]" phldr="1"/>
      <dgm:spPr/>
      <dgm:t>
        <a:bodyPr/>
        <a:lstStyle/>
        <a:p>
          <a:endParaRPr lang="zh-CN" altLang="en-US"/>
        </a:p>
      </dgm:t>
    </dgm:pt>
    <dgm:pt modelId="{93971CD2-334F-44A0-8DA5-5DCD01AE57E3}" type="parTrans" cxnId="{B657CF96-0DEE-48E2-B261-D64E6AFA722C}">
      <dgm:prSet/>
      <dgm:spPr/>
      <dgm:t>
        <a:bodyPr/>
        <a:lstStyle/>
        <a:p>
          <a:endParaRPr lang="zh-CN" altLang="en-US"/>
        </a:p>
      </dgm:t>
    </dgm:pt>
    <dgm:pt modelId="{FDB9772B-5066-433B-A8CD-E166AD7B26DC}" type="sibTrans" cxnId="{B657CF96-0DEE-48E2-B261-D64E6AFA722C}">
      <dgm:prSet/>
      <dgm:spPr/>
      <dgm:t>
        <a:bodyPr/>
        <a:lstStyle/>
        <a:p>
          <a:endParaRPr lang="zh-CN" altLang="en-US"/>
        </a:p>
      </dgm:t>
    </dgm:pt>
    <dgm:pt modelId="{3CC77F95-29E9-46DD-B4AB-4FA5C431C9A5}">
      <dgm:prSet phldrT="[文本]" phldr="1"/>
      <dgm:spPr/>
      <dgm:t>
        <a:bodyPr/>
        <a:lstStyle/>
        <a:p>
          <a:endParaRPr lang="zh-CN" altLang="en-US"/>
        </a:p>
      </dgm:t>
    </dgm:pt>
    <dgm:pt modelId="{7BB35129-F954-438A-894E-B0D556E33062}" type="parTrans" cxnId="{C810DF4D-E34A-4089-BE18-BA0F33D0927B}">
      <dgm:prSet/>
      <dgm:spPr/>
      <dgm:t>
        <a:bodyPr/>
        <a:lstStyle/>
        <a:p>
          <a:endParaRPr lang="zh-CN" altLang="en-US"/>
        </a:p>
      </dgm:t>
    </dgm:pt>
    <dgm:pt modelId="{1EB4A3CA-9121-46A5-BD21-6467DCED9C98}" type="sibTrans" cxnId="{C810DF4D-E34A-4089-BE18-BA0F33D0927B}">
      <dgm:prSet/>
      <dgm:spPr/>
      <dgm:t>
        <a:bodyPr/>
        <a:lstStyle/>
        <a:p>
          <a:endParaRPr lang="zh-CN" altLang="en-US"/>
        </a:p>
      </dgm:t>
    </dgm:pt>
    <dgm:pt modelId="{8B35CC91-26BF-4F32-90E7-B61A4256843A}">
      <dgm:prSet phldrT="[文本]" phldr="1"/>
      <dgm:spPr/>
      <dgm:t>
        <a:bodyPr/>
        <a:lstStyle/>
        <a:p>
          <a:endParaRPr lang="zh-CN" altLang="en-US"/>
        </a:p>
      </dgm:t>
    </dgm:pt>
    <dgm:pt modelId="{814390EA-5B4A-49CB-BB38-2811F8210962}" type="parTrans" cxnId="{05271050-E5A7-4D88-8873-9939CF05CC24}">
      <dgm:prSet/>
      <dgm:spPr/>
      <dgm:t>
        <a:bodyPr/>
        <a:lstStyle/>
        <a:p>
          <a:endParaRPr lang="zh-CN" altLang="en-US"/>
        </a:p>
      </dgm:t>
    </dgm:pt>
    <dgm:pt modelId="{54C88AC1-A69B-4B7C-B73D-13DB7FA8EF5E}" type="sibTrans" cxnId="{05271050-E5A7-4D88-8873-9939CF05CC24}">
      <dgm:prSet/>
      <dgm:spPr/>
      <dgm:t>
        <a:bodyPr/>
        <a:lstStyle/>
        <a:p>
          <a:endParaRPr lang="zh-CN" altLang="en-US"/>
        </a:p>
      </dgm:t>
    </dgm:pt>
    <dgm:pt modelId="{806B12BC-91C2-45AC-A835-6D0862B5F2F9}">
      <dgm:prSet phldrT="[文本]" phldr="1"/>
      <dgm:spPr/>
      <dgm:t>
        <a:bodyPr/>
        <a:lstStyle/>
        <a:p>
          <a:endParaRPr lang="zh-CN" altLang="en-US"/>
        </a:p>
      </dgm:t>
    </dgm:pt>
    <dgm:pt modelId="{E3E2E5EB-E8EC-425F-82DE-378ED00E20DF}" type="parTrans" cxnId="{E62FAF13-D99F-4043-B929-C4744C885376}">
      <dgm:prSet/>
      <dgm:spPr/>
      <dgm:t>
        <a:bodyPr/>
        <a:lstStyle/>
        <a:p>
          <a:endParaRPr lang="zh-CN" altLang="en-US"/>
        </a:p>
      </dgm:t>
    </dgm:pt>
    <dgm:pt modelId="{B84BD48B-79E4-441E-AECD-1966AF890FB4}" type="sibTrans" cxnId="{E62FAF13-D99F-4043-B929-C4744C885376}">
      <dgm:prSet/>
      <dgm:spPr/>
      <dgm:t>
        <a:bodyPr/>
        <a:lstStyle/>
        <a:p>
          <a:endParaRPr lang="zh-CN" altLang="en-US"/>
        </a:p>
      </dgm:t>
    </dgm:pt>
    <dgm:pt modelId="{7739BC98-BA15-4A0B-9A03-39135768A51F}">
      <dgm:prSet phldrT="[文本]" phldr="1"/>
      <dgm:spPr/>
      <dgm:t>
        <a:bodyPr/>
        <a:lstStyle/>
        <a:p>
          <a:endParaRPr lang="zh-CN" altLang="en-US"/>
        </a:p>
      </dgm:t>
    </dgm:pt>
    <dgm:pt modelId="{AA7CDCF5-0172-46B1-ADCA-10D5E7FFD3B4}" type="parTrans" cxnId="{FCCC3AF9-78A6-458D-A950-788A9F84E5C6}">
      <dgm:prSet/>
      <dgm:spPr/>
      <dgm:t>
        <a:bodyPr/>
        <a:lstStyle/>
        <a:p>
          <a:endParaRPr lang="zh-CN" altLang="en-US"/>
        </a:p>
      </dgm:t>
    </dgm:pt>
    <dgm:pt modelId="{7304F932-E9E5-4E42-8736-1F69D5C5E1C8}" type="sibTrans" cxnId="{FCCC3AF9-78A6-458D-A950-788A9F84E5C6}">
      <dgm:prSet/>
      <dgm:spPr/>
      <dgm:t>
        <a:bodyPr/>
        <a:lstStyle/>
        <a:p>
          <a:endParaRPr lang="zh-CN" altLang="en-US"/>
        </a:p>
      </dgm:t>
    </dgm:pt>
    <dgm:pt modelId="{F99B74A9-69BE-4D61-BB5C-9E41411FFEA7}">
      <dgm:prSet phldrT="[文本]" phldr="1"/>
      <dgm:spPr/>
      <dgm:t>
        <a:bodyPr/>
        <a:lstStyle/>
        <a:p>
          <a:endParaRPr lang="zh-CN" altLang="en-US"/>
        </a:p>
      </dgm:t>
    </dgm:pt>
    <dgm:pt modelId="{F4DDEB97-189C-48C6-B1D7-93B4D8E14691}" type="parTrans" cxnId="{C7DC4CBB-DCB0-4566-B0BA-2BA051CCD1A2}">
      <dgm:prSet/>
      <dgm:spPr/>
      <dgm:t>
        <a:bodyPr/>
        <a:lstStyle/>
        <a:p>
          <a:endParaRPr lang="zh-CN" altLang="en-US"/>
        </a:p>
      </dgm:t>
    </dgm:pt>
    <dgm:pt modelId="{5A985AF1-13FE-4B6E-A2B8-E435A944B11F}" type="sibTrans" cxnId="{C7DC4CBB-DCB0-4566-B0BA-2BA051CCD1A2}">
      <dgm:prSet/>
      <dgm:spPr/>
      <dgm:t>
        <a:bodyPr/>
        <a:lstStyle/>
        <a:p>
          <a:endParaRPr lang="zh-CN" altLang="en-US"/>
        </a:p>
      </dgm:t>
    </dgm:pt>
    <dgm:pt modelId="{E4D15862-AEBD-4F17-A08D-6851873C21E9}" type="pres">
      <dgm:prSet presAssocID="{9D49C7BD-25AA-40FD-82FF-4E2E58F92BD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DA2AB025-57FC-42FC-9A6B-A6FB7246772D}" type="pres">
      <dgm:prSet presAssocID="{9862FB1A-4FD6-4FFD-AF03-74A55662A3E6}" presName="hierRoot1" presStyleCnt="0"/>
      <dgm:spPr/>
    </dgm:pt>
    <dgm:pt modelId="{414A0F48-B9C3-4408-B69F-E1384B048BB6}" type="pres">
      <dgm:prSet presAssocID="{9862FB1A-4FD6-4FFD-AF03-74A55662A3E6}" presName="composite" presStyleCnt="0"/>
      <dgm:spPr/>
    </dgm:pt>
    <dgm:pt modelId="{92E7E1B1-38C1-43A3-BA42-63FB67C666C7}" type="pres">
      <dgm:prSet presAssocID="{9862FB1A-4FD6-4FFD-AF03-74A55662A3E6}" presName="background" presStyleLbl="node0" presStyleIdx="0" presStyleCnt="1"/>
      <dgm:spPr/>
    </dgm:pt>
    <dgm:pt modelId="{45025F72-8543-43D5-BC02-86C07AEA0ADC}" type="pres">
      <dgm:prSet presAssocID="{9862FB1A-4FD6-4FFD-AF03-74A55662A3E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1BB0EF1-A1E9-4BB9-BF59-CD6CD9183006}" type="pres">
      <dgm:prSet presAssocID="{9862FB1A-4FD6-4FFD-AF03-74A55662A3E6}" presName="hierChild2" presStyleCnt="0"/>
      <dgm:spPr/>
    </dgm:pt>
    <dgm:pt modelId="{A804A34C-91C4-4C1E-9C08-CCEBE9405781}" type="pres">
      <dgm:prSet presAssocID="{7BB35129-F954-438A-894E-B0D556E33062}" presName="Name10" presStyleLbl="parChTrans1D2" presStyleIdx="0" presStyleCnt="2"/>
      <dgm:spPr/>
      <dgm:t>
        <a:bodyPr/>
        <a:lstStyle/>
        <a:p>
          <a:endParaRPr lang="zh-CN" altLang="en-US"/>
        </a:p>
      </dgm:t>
    </dgm:pt>
    <dgm:pt modelId="{FB000FD7-7753-4456-82EB-8B2D54602C7F}" type="pres">
      <dgm:prSet presAssocID="{3CC77F95-29E9-46DD-B4AB-4FA5C431C9A5}" presName="hierRoot2" presStyleCnt="0"/>
      <dgm:spPr/>
    </dgm:pt>
    <dgm:pt modelId="{8BA3AD16-E93D-42C9-85EE-78D791E8BCF3}" type="pres">
      <dgm:prSet presAssocID="{3CC77F95-29E9-46DD-B4AB-4FA5C431C9A5}" presName="composite2" presStyleCnt="0"/>
      <dgm:spPr/>
    </dgm:pt>
    <dgm:pt modelId="{0398B461-7ED6-427F-959C-0EF24CB31F11}" type="pres">
      <dgm:prSet presAssocID="{3CC77F95-29E9-46DD-B4AB-4FA5C431C9A5}" presName="background2" presStyleLbl="node2" presStyleIdx="0" presStyleCnt="2"/>
      <dgm:spPr/>
    </dgm:pt>
    <dgm:pt modelId="{AC300CD0-6643-493B-891E-38A735075CA5}" type="pres">
      <dgm:prSet presAssocID="{3CC77F95-29E9-46DD-B4AB-4FA5C431C9A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EC5B653-7351-4AE8-8E31-164C999CEF1E}" type="pres">
      <dgm:prSet presAssocID="{3CC77F95-29E9-46DD-B4AB-4FA5C431C9A5}" presName="hierChild3" presStyleCnt="0"/>
      <dgm:spPr/>
    </dgm:pt>
    <dgm:pt modelId="{5615EAEE-6748-4C11-9135-FC19273406A0}" type="pres">
      <dgm:prSet presAssocID="{814390EA-5B4A-49CB-BB38-2811F8210962}" presName="Name17" presStyleLbl="parChTrans1D3" presStyleIdx="0" presStyleCnt="3"/>
      <dgm:spPr/>
      <dgm:t>
        <a:bodyPr/>
        <a:lstStyle/>
        <a:p>
          <a:endParaRPr lang="zh-CN" altLang="en-US"/>
        </a:p>
      </dgm:t>
    </dgm:pt>
    <dgm:pt modelId="{B268125A-2E9B-4CE6-9AFA-948871A0D483}" type="pres">
      <dgm:prSet presAssocID="{8B35CC91-26BF-4F32-90E7-B61A4256843A}" presName="hierRoot3" presStyleCnt="0"/>
      <dgm:spPr/>
    </dgm:pt>
    <dgm:pt modelId="{FAB8C652-9F1F-4D4A-8235-B9533FAAC998}" type="pres">
      <dgm:prSet presAssocID="{8B35CC91-26BF-4F32-90E7-B61A4256843A}" presName="composite3" presStyleCnt="0"/>
      <dgm:spPr/>
    </dgm:pt>
    <dgm:pt modelId="{FF9B084E-7C35-475D-BFE4-D25160CEFA0D}" type="pres">
      <dgm:prSet presAssocID="{8B35CC91-26BF-4F32-90E7-B61A4256843A}" presName="background3" presStyleLbl="node3" presStyleIdx="0" presStyleCnt="3"/>
      <dgm:spPr/>
    </dgm:pt>
    <dgm:pt modelId="{490B831C-E61E-4176-A75C-52D3365B8334}" type="pres">
      <dgm:prSet presAssocID="{8B35CC91-26BF-4F32-90E7-B61A4256843A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2C4C2BA-7DD5-4D56-B407-C81D9190631C}" type="pres">
      <dgm:prSet presAssocID="{8B35CC91-26BF-4F32-90E7-B61A4256843A}" presName="hierChild4" presStyleCnt="0"/>
      <dgm:spPr/>
    </dgm:pt>
    <dgm:pt modelId="{16E8603F-7904-4E73-B316-8B66A6AF4061}" type="pres">
      <dgm:prSet presAssocID="{E3E2E5EB-E8EC-425F-82DE-378ED00E20DF}" presName="Name17" presStyleLbl="parChTrans1D3" presStyleIdx="1" presStyleCnt="3"/>
      <dgm:spPr/>
      <dgm:t>
        <a:bodyPr/>
        <a:lstStyle/>
        <a:p>
          <a:endParaRPr lang="zh-CN" altLang="en-US"/>
        </a:p>
      </dgm:t>
    </dgm:pt>
    <dgm:pt modelId="{E2C16B06-C8FE-4E56-B10D-D3BFC68B4C65}" type="pres">
      <dgm:prSet presAssocID="{806B12BC-91C2-45AC-A835-6D0862B5F2F9}" presName="hierRoot3" presStyleCnt="0"/>
      <dgm:spPr/>
    </dgm:pt>
    <dgm:pt modelId="{9F57A67B-DFA8-45E6-BA2F-A5A8F17F8655}" type="pres">
      <dgm:prSet presAssocID="{806B12BC-91C2-45AC-A835-6D0862B5F2F9}" presName="composite3" presStyleCnt="0"/>
      <dgm:spPr/>
    </dgm:pt>
    <dgm:pt modelId="{5BEAECCF-692F-40CA-BCAE-687A37BA8CD5}" type="pres">
      <dgm:prSet presAssocID="{806B12BC-91C2-45AC-A835-6D0862B5F2F9}" presName="background3" presStyleLbl="node3" presStyleIdx="1" presStyleCnt="3"/>
      <dgm:spPr/>
    </dgm:pt>
    <dgm:pt modelId="{EAA66DA3-7A27-4798-BAF0-9F7B746D5D55}" type="pres">
      <dgm:prSet presAssocID="{806B12BC-91C2-45AC-A835-6D0862B5F2F9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FB352C7-0D38-42CD-B06B-8CD7523D53DC}" type="pres">
      <dgm:prSet presAssocID="{806B12BC-91C2-45AC-A835-6D0862B5F2F9}" presName="hierChild4" presStyleCnt="0"/>
      <dgm:spPr/>
    </dgm:pt>
    <dgm:pt modelId="{23C16A6A-8D2E-4AA7-A084-967E9D9C8BB1}" type="pres">
      <dgm:prSet presAssocID="{AA7CDCF5-0172-46B1-ADCA-10D5E7FFD3B4}" presName="Name10" presStyleLbl="parChTrans1D2" presStyleIdx="1" presStyleCnt="2"/>
      <dgm:spPr/>
      <dgm:t>
        <a:bodyPr/>
        <a:lstStyle/>
        <a:p>
          <a:endParaRPr lang="zh-CN" altLang="en-US"/>
        </a:p>
      </dgm:t>
    </dgm:pt>
    <dgm:pt modelId="{A8583FBF-8612-40B7-BD95-66DBAC3C095B}" type="pres">
      <dgm:prSet presAssocID="{7739BC98-BA15-4A0B-9A03-39135768A51F}" presName="hierRoot2" presStyleCnt="0"/>
      <dgm:spPr/>
    </dgm:pt>
    <dgm:pt modelId="{B7AD8160-50EE-4D8F-9191-43E464344FAF}" type="pres">
      <dgm:prSet presAssocID="{7739BC98-BA15-4A0B-9A03-39135768A51F}" presName="composite2" presStyleCnt="0"/>
      <dgm:spPr/>
    </dgm:pt>
    <dgm:pt modelId="{4A60487E-165C-449E-8F89-268DA64E9BE3}" type="pres">
      <dgm:prSet presAssocID="{7739BC98-BA15-4A0B-9A03-39135768A51F}" presName="background2" presStyleLbl="node2" presStyleIdx="1" presStyleCnt="2"/>
      <dgm:spPr/>
    </dgm:pt>
    <dgm:pt modelId="{451DFCD2-06D9-46EC-8401-43E541974AAB}" type="pres">
      <dgm:prSet presAssocID="{7739BC98-BA15-4A0B-9A03-39135768A51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72C341C-85C7-4F4B-9B5E-88C72F969C2B}" type="pres">
      <dgm:prSet presAssocID="{7739BC98-BA15-4A0B-9A03-39135768A51F}" presName="hierChild3" presStyleCnt="0"/>
      <dgm:spPr/>
    </dgm:pt>
    <dgm:pt modelId="{E475F2F0-6ED0-4711-B445-931C0E46C032}" type="pres">
      <dgm:prSet presAssocID="{F4DDEB97-189C-48C6-B1D7-93B4D8E14691}" presName="Name17" presStyleLbl="parChTrans1D3" presStyleIdx="2" presStyleCnt="3"/>
      <dgm:spPr/>
      <dgm:t>
        <a:bodyPr/>
        <a:lstStyle/>
        <a:p>
          <a:endParaRPr lang="zh-CN" altLang="en-US"/>
        </a:p>
      </dgm:t>
    </dgm:pt>
    <dgm:pt modelId="{516BEF99-C1C9-4BD1-85EC-8BEFE75C7991}" type="pres">
      <dgm:prSet presAssocID="{F99B74A9-69BE-4D61-BB5C-9E41411FFEA7}" presName="hierRoot3" presStyleCnt="0"/>
      <dgm:spPr/>
    </dgm:pt>
    <dgm:pt modelId="{C93ED0C8-A290-47CA-B44B-654FF6524329}" type="pres">
      <dgm:prSet presAssocID="{F99B74A9-69BE-4D61-BB5C-9E41411FFEA7}" presName="composite3" presStyleCnt="0"/>
      <dgm:spPr/>
    </dgm:pt>
    <dgm:pt modelId="{3AF95485-8702-49C4-9A95-47094B5F5DDA}" type="pres">
      <dgm:prSet presAssocID="{F99B74A9-69BE-4D61-BB5C-9E41411FFEA7}" presName="background3" presStyleLbl="node3" presStyleIdx="2" presStyleCnt="3"/>
      <dgm:spPr/>
    </dgm:pt>
    <dgm:pt modelId="{B97D8FFE-6DDE-4638-AC81-336208CFB2E6}" type="pres">
      <dgm:prSet presAssocID="{F99B74A9-69BE-4D61-BB5C-9E41411FFEA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004572F-F722-4C83-B73A-B264FE3AC1BD}" type="pres">
      <dgm:prSet presAssocID="{F99B74A9-69BE-4D61-BB5C-9E41411FFEA7}" presName="hierChild4" presStyleCnt="0"/>
      <dgm:spPr/>
    </dgm:pt>
  </dgm:ptLst>
  <dgm:cxnLst>
    <dgm:cxn modelId="{AE38131F-66ED-4B4E-9805-CB5E80361811}" type="presOf" srcId="{E3E2E5EB-E8EC-425F-82DE-378ED00E20DF}" destId="{16E8603F-7904-4E73-B316-8B66A6AF4061}" srcOrd="0" destOrd="0" presId="urn:microsoft.com/office/officeart/2005/8/layout/hierarchy1"/>
    <dgm:cxn modelId="{22876A35-C0E6-4181-9F59-E9EEDCEAD79F}" type="presOf" srcId="{F99B74A9-69BE-4D61-BB5C-9E41411FFEA7}" destId="{B97D8FFE-6DDE-4638-AC81-336208CFB2E6}" srcOrd="0" destOrd="0" presId="urn:microsoft.com/office/officeart/2005/8/layout/hierarchy1"/>
    <dgm:cxn modelId="{8D76F0A6-0F31-4F73-824D-049F665A2F51}" type="presOf" srcId="{814390EA-5B4A-49CB-BB38-2811F8210962}" destId="{5615EAEE-6748-4C11-9135-FC19273406A0}" srcOrd="0" destOrd="0" presId="urn:microsoft.com/office/officeart/2005/8/layout/hierarchy1"/>
    <dgm:cxn modelId="{829BCD2C-4A93-46C0-9B72-C92D683E5837}" type="presOf" srcId="{9D49C7BD-25AA-40FD-82FF-4E2E58F92BD0}" destId="{E4D15862-AEBD-4F17-A08D-6851873C21E9}" srcOrd="0" destOrd="0" presId="urn:microsoft.com/office/officeart/2005/8/layout/hierarchy1"/>
    <dgm:cxn modelId="{1B80E773-C676-4989-827F-EDBA1BFFB144}" type="presOf" srcId="{9862FB1A-4FD6-4FFD-AF03-74A55662A3E6}" destId="{45025F72-8543-43D5-BC02-86C07AEA0ADC}" srcOrd="0" destOrd="0" presId="urn:microsoft.com/office/officeart/2005/8/layout/hierarchy1"/>
    <dgm:cxn modelId="{4E255F56-A454-41CF-8F38-15531B63B980}" type="presOf" srcId="{7739BC98-BA15-4A0B-9A03-39135768A51F}" destId="{451DFCD2-06D9-46EC-8401-43E541974AAB}" srcOrd="0" destOrd="0" presId="urn:microsoft.com/office/officeart/2005/8/layout/hierarchy1"/>
    <dgm:cxn modelId="{05271050-E5A7-4D88-8873-9939CF05CC24}" srcId="{3CC77F95-29E9-46DD-B4AB-4FA5C431C9A5}" destId="{8B35CC91-26BF-4F32-90E7-B61A4256843A}" srcOrd="0" destOrd="0" parTransId="{814390EA-5B4A-49CB-BB38-2811F8210962}" sibTransId="{54C88AC1-A69B-4B7C-B73D-13DB7FA8EF5E}"/>
    <dgm:cxn modelId="{C810DF4D-E34A-4089-BE18-BA0F33D0927B}" srcId="{9862FB1A-4FD6-4FFD-AF03-74A55662A3E6}" destId="{3CC77F95-29E9-46DD-B4AB-4FA5C431C9A5}" srcOrd="0" destOrd="0" parTransId="{7BB35129-F954-438A-894E-B0D556E33062}" sibTransId="{1EB4A3CA-9121-46A5-BD21-6467DCED9C98}"/>
    <dgm:cxn modelId="{30ECC238-1CB6-4FD5-BEC2-41F27F467C85}" type="presOf" srcId="{AA7CDCF5-0172-46B1-ADCA-10D5E7FFD3B4}" destId="{23C16A6A-8D2E-4AA7-A084-967E9D9C8BB1}" srcOrd="0" destOrd="0" presId="urn:microsoft.com/office/officeart/2005/8/layout/hierarchy1"/>
    <dgm:cxn modelId="{E62FAF13-D99F-4043-B929-C4744C885376}" srcId="{3CC77F95-29E9-46DD-B4AB-4FA5C431C9A5}" destId="{806B12BC-91C2-45AC-A835-6D0862B5F2F9}" srcOrd="1" destOrd="0" parTransId="{E3E2E5EB-E8EC-425F-82DE-378ED00E20DF}" sibTransId="{B84BD48B-79E4-441E-AECD-1966AF890FB4}"/>
    <dgm:cxn modelId="{4CBB1C83-FB37-4723-8BEE-A6BDCE80C0B3}" type="presOf" srcId="{8B35CC91-26BF-4F32-90E7-B61A4256843A}" destId="{490B831C-E61E-4176-A75C-52D3365B8334}" srcOrd="0" destOrd="0" presId="urn:microsoft.com/office/officeart/2005/8/layout/hierarchy1"/>
    <dgm:cxn modelId="{3351CA3D-9EA4-4995-AFD3-AC8BFD29682A}" type="presOf" srcId="{3CC77F95-29E9-46DD-B4AB-4FA5C431C9A5}" destId="{AC300CD0-6643-493B-891E-38A735075CA5}" srcOrd="0" destOrd="0" presId="urn:microsoft.com/office/officeart/2005/8/layout/hierarchy1"/>
    <dgm:cxn modelId="{78CD19F4-8E44-453E-8FFC-E35F4CC7D2D5}" type="presOf" srcId="{806B12BC-91C2-45AC-A835-6D0862B5F2F9}" destId="{EAA66DA3-7A27-4798-BAF0-9F7B746D5D55}" srcOrd="0" destOrd="0" presId="urn:microsoft.com/office/officeart/2005/8/layout/hierarchy1"/>
    <dgm:cxn modelId="{FCCC3AF9-78A6-458D-A950-788A9F84E5C6}" srcId="{9862FB1A-4FD6-4FFD-AF03-74A55662A3E6}" destId="{7739BC98-BA15-4A0B-9A03-39135768A51F}" srcOrd="1" destOrd="0" parTransId="{AA7CDCF5-0172-46B1-ADCA-10D5E7FFD3B4}" sibTransId="{7304F932-E9E5-4E42-8736-1F69D5C5E1C8}"/>
    <dgm:cxn modelId="{C7DC4CBB-DCB0-4566-B0BA-2BA051CCD1A2}" srcId="{7739BC98-BA15-4A0B-9A03-39135768A51F}" destId="{F99B74A9-69BE-4D61-BB5C-9E41411FFEA7}" srcOrd="0" destOrd="0" parTransId="{F4DDEB97-189C-48C6-B1D7-93B4D8E14691}" sibTransId="{5A985AF1-13FE-4B6E-A2B8-E435A944B11F}"/>
    <dgm:cxn modelId="{EFA65A9A-5963-45B2-B259-E1E4310CF718}" type="presOf" srcId="{7BB35129-F954-438A-894E-B0D556E33062}" destId="{A804A34C-91C4-4C1E-9C08-CCEBE9405781}" srcOrd="0" destOrd="0" presId="urn:microsoft.com/office/officeart/2005/8/layout/hierarchy1"/>
    <dgm:cxn modelId="{E511F2CB-E626-4A50-95EB-F6304C08EDD2}" type="presOf" srcId="{F4DDEB97-189C-48C6-B1D7-93B4D8E14691}" destId="{E475F2F0-6ED0-4711-B445-931C0E46C032}" srcOrd="0" destOrd="0" presId="urn:microsoft.com/office/officeart/2005/8/layout/hierarchy1"/>
    <dgm:cxn modelId="{B657CF96-0DEE-48E2-B261-D64E6AFA722C}" srcId="{9D49C7BD-25AA-40FD-82FF-4E2E58F92BD0}" destId="{9862FB1A-4FD6-4FFD-AF03-74A55662A3E6}" srcOrd="0" destOrd="0" parTransId="{93971CD2-334F-44A0-8DA5-5DCD01AE57E3}" sibTransId="{FDB9772B-5066-433B-A8CD-E166AD7B26DC}"/>
    <dgm:cxn modelId="{B5E67151-86F8-49A0-BAAD-CC5E25488051}" type="presParOf" srcId="{E4D15862-AEBD-4F17-A08D-6851873C21E9}" destId="{DA2AB025-57FC-42FC-9A6B-A6FB7246772D}" srcOrd="0" destOrd="0" presId="urn:microsoft.com/office/officeart/2005/8/layout/hierarchy1"/>
    <dgm:cxn modelId="{E4808AC6-878D-4550-A17E-B86B9E330423}" type="presParOf" srcId="{DA2AB025-57FC-42FC-9A6B-A6FB7246772D}" destId="{414A0F48-B9C3-4408-B69F-E1384B048BB6}" srcOrd="0" destOrd="0" presId="urn:microsoft.com/office/officeart/2005/8/layout/hierarchy1"/>
    <dgm:cxn modelId="{6F17FA84-4062-412D-8917-806B7FD33DF6}" type="presParOf" srcId="{414A0F48-B9C3-4408-B69F-E1384B048BB6}" destId="{92E7E1B1-38C1-43A3-BA42-63FB67C666C7}" srcOrd="0" destOrd="0" presId="urn:microsoft.com/office/officeart/2005/8/layout/hierarchy1"/>
    <dgm:cxn modelId="{C3F0093F-1A1F-4182-8BE5-6DC33972AFF1}" type="presParOf" srcId="{414A0F48-B9C3-4408-B69F-E1384B048BB6}" destId="{45025F72-8543-43D5-BC02-86C07AEA0ADC}" srcOrd="1" destOrd="0" presId="urn:microsoft.com/office/officeart/2005/8/layout/hierarchy1"/>
    <dgm:cxn modelId="{A2091C90-B2D4-4A36-8F57-6202B0561A36}" type="presParOf" srcId="{DA2AB025-57FC-42FC-9A6B-A6FB7246772D}" destId="{91BB0EF1-A1E9-4BB9-BF59-CD6CD9183006}" srcOrd="1" destOrd="0" presId="urn:microsoft.com/office/officeart/2005/8/layout/hierarchy1"/>
    <dgm:cxn modelId="{40DBE7F2-5F57-44F5-995E-30378B376E7E}" type="presParOf" srcId="{91BB0EF1-A1E9-4BB9-BF59-CD6CD9183006}" destId="{A804A34C-91C4-4C1E-9C08-CCEBE9405781}" srcOrd="0" destOrd="0" presId="urn:microsoft.com/office/officeart/2005/8/layout/hierarchy1"/>
    <dgm:cxn modelId="{AEAE699B-4892-41EB-B265-7778EADEEF0C}" type="presParOf" srcId="{91BB0EF1-A1E9-4BB9-BF59-CD6CD9183006}" destId="{FB000FD7-7753-4456-82EB-8B2D54602C7F}" srcOrd="1" destOrd="0" presId="urn:microsoft.com/office/officeart/2005/8/layout/hierarchy1"/>
    <dgm:cxn modelId="{B95E9C59-ACAD-4BAA-89EA-55176185BEA8}" type="presParOf" srcId="{FB000FD7-7753-4456-82EB-8B2D54602C7F}" destId="{8BA3AD16-E93D-42C9-85EE-78D791E8BCF3}" srcOrd="0" destOrd="0" presId="urn:microsoft.com/office/officeart/2005/8/layout/hierarchy1"/>
    <dgm:cxn modelId="{A07B6B54-728A-4A4C-8DAD-602086E0750C}" type="presParOf" srcId="{8BA3AD16-E93D-42C9-85EE-78D791E8BCF3}" destId="{0398B461-7ED6-427F-959C-0EF24CB31F11}" srcOrd="0" destOrd="0" presId="urn:microsoft.com/office/officeart/2005/8/layout/hierarchy1"/>
    <dgm:cxn modelId="{B49011BC-3D40-4913-A534-809B0D6DA424}" type="presParOf" srcId="{8BA3AD16-E93D-42C9-85EE-78D791E8BCF3}" destId="{AC300CD0-6643-493B-891E-38A735075CA5}" srcOrd="1" destOrd="0" presId="urn:microsoft.com/office/officeart/2005/8/layout/hierarchy1"/>
    <dgm:cxn modelId="{B7C3C9D9-916F-49ED-8D24-5D49CD59C024}" type="presParOf" srcId="{FB000FD7-7753-4456-82EB-8B2D54602C7F}" destId="{5EC5B653-7351-4AE8-8E31-164C999CEF1E}" srcOrd="1" destOrd="0" presId="urn:microsoft.com/office/officeart/2005/8/layout/hierarchy1"/>
    <dgm:cxn modelId="{7118E96F-5FA8-4D5D-85A1-39A127B647F0}" type="presParOf" srcId="{5EC5B653-7351-4AE8-8E31-164C999CEF1E}" destId="{5615EAEE-6748-4C11-9135-FC19273406A0}" srcOrd="0" destOrd="0" presId="urn:microsoft.com/office/officeart/2005/8/layout/hierarchy1"/>
    <dgm:cxn modelId="{8956AB84-E6BB-46BE-B861-BF7F053D8BCE}" type="presParOf" srcId="{5EC5B653-7351-4AE8-8E31-164C999CEF1E}" destId="{B268125A-2E9B-4CE6-9AFA-948871A0D483}" srcOrd="1" destOrd="0" presId="urn:microsoft.com/office/officeart/2005/8/layout/hierarchy1"/>
    <dgm:cxn modelId="{985AB90D-489A-4144-8FB2-05D9AF283F9F}" type="presParOf" srcId="{B268125A-2E9B-4CE6-9AFA-948871A0D483}" destId="{FAB8C652-9F1F-4D4A-8235-B9533FAAC998}" srcOrd="0" destOrd="0" presId="urn:microsoft.com/office/officeart/2005/8/layout/hierarchy1"/>
    <dgm:cxn modelId="{0E9E596A-2B01-4E3C-AF51-F188A5A8D7B1}" type="presParOf" srcId="{FAB8C652-9F1F-4D4A-8235-B9533FAAC998}" destId="{FF9B084E-7C35-475D-BFE4-D25160CEFA0D}" srcOrd="0" destOrd="0" presId="urn:microsoft.com/office/officeart/2005/8/layout/hierarchy1"/>
    <dgm:cxn modelId="{85220618-C318-493C-AB81-3070A80F4B08}" type="presParOf" srcId="{FAB8C652-9F1F-4D4A-8235-B9533FAAC998}" destId="{490B831C-E61E-4176-A75C-52D3365B8334}" srcOrd="1" destOrd="0" presId="urn:microsoft.com/office/officeart/2005/8/layout/hierarchy1"/>
    <dgm:cxn modelId="{DA5435F2-9379-47F9-A950-ED7BB1EB0163}" type="presParOf" srcId="{B268125A-2E9B-4CE6-9AFA-948871A0D483}" destId="{42C4C2BA-7DD5-4D56-B407-C81D9190631C}" srcOrd="1" destOrd="0" presId="urn:microsoft.com/office/officeart/2005/8/layout/hierarchy1"/>
    <dgm:cxn modelId="{F02832AA-E5A8-416C-80B8-A00799FEF58C}" type="presParOf" srcId="{5EC5B653-7351-4AE8-8E31-164C999CEF1E}" destId="{16E8603F-7904-4E73-B316-8B66A6AF4061}" srcOrd="2" destOrd="0" presId="urn:microsoft.com/office/officeart/2005/8/layout/hierarchy1"/>
    <dgm:cxn modelId="{7F55EC43-A084-478A-84E6-B29935EAFC87}" type="presParOf" srcId="{5EC5B653-7351-4AE8-8E31-164C999CEF1E}" destId="{E2C16B06-C8FE-4E56-B10D-D3BFC68B4C65}" srcOrd="3" destOrd="0" presId="urn:microsoft.com/office/officeart/2005/8/layout/hierarchy1"/>
    <dgm:cxn modelId="{7CED0AD2-0730-4204-B331-59B17E12C5F8}" type="presParOf" srcId="{E2C16B06-C8FE-4E56-B10D-D3BFC68B4C65}" destId="{9F57A67B-DFA8-45E6-BA2F-A5A8F17F8655}" srcOrd="0" destOrd="0" presId="urn:microsoft.com/office/officeart/2005/8/layout/hierarchy1"/>
    <dgm:cxn modelId="{11A4C66B-7B07-4ED0-9A4A-9F2B9F6B1E9C}" type="presParOf" srcId="{9F57A67B-DFA8-45E6-BA2F-A5A8F17F8655}" destId="{5BEAECCF-692F-40CA-BCAE-687A37BA8CD5}" srcOrd="0" destOrd="0" presId="urn:microsoft.com/office/officeart/2005/8/layout/hierarchy1"/>
    <dgm:cxn modelId="{A744A4FA-757A-47F3-96D5-6D91DF5F7419}" type="presParOf" srcId="{9F57A67B-DFA8-45E6-BA2F-A5A8F17F8655}" destId="{EAA66DA3-7A27-4798-BAF0-9F7B746D5D55}" srcOrd="1" destOrd="0" presId="urn:microsoft.com/office/officeart/2005/8/layout/hierarchy1"/>
    <dgm:cxn modelId="{BABD16A7-EE10-442F-ACD0-E4FD35C8713F}" type="presParOf" srcId="{E2C16B06-C8FE-4E56-B10D-D3BFC68B4C65}" destId="{5FB352C7-0D38-42CD-B06B-8CD7523D53DC}" srcOrd="1" destOrd="0" presId="urn:microsoft.com/office/officeart/2005/8/layout/hierarchy1"/>
    <dgm:cxn modelId="{1303B4A5-EE24-4768-831A-FEB584BE8DF6}" type="presParOf" srcId="{91BB0EF1-A1E9-4BB9-BF59-CD6CD9183006}" destId="{23C16A6A-8D2E-4AA7-A084-967E9D9C8BB1}" srcOrd="2" destOrd="0" presId="urn:microsoft.com/office/officeart/2005/8/layout/hierarchy1"/>
    <dgm:cxn modelId="{06767911-798F-4718-B455-8BFBE91F3E2F}" type="presParOf" srcId="{91BB0EF1-A1E9-4BB9-BF59-CD6CD9183006}" destId="{A8583FBF-8612-40B7-BD95-66DBAC3C095B}" srcOrd="3" destOrd="0" presId="urn:microsoft.com/office/officeart/2005/8/layout/hierarchy1"/>
    <dgm:cxn modelId="{2A0187A5-6CB8-4FF7-A886-94F0E44D0034}" type="presParOf" srcId="{A8583FBF-8612-40B7-BD95-66DBAC3C095B}" destId="{B7AD8160-50EE-4D8F-9191-43E464344FAF}" srcOrd="0" destOrd="0" presId="urn:microsoft.com/office/officeart/2005/8/layout/hierarchy1"/>
    <dgm:cxn modelId="{5AA20383-F494-417F-B88F-109FF4B4CA90}" type="presParOf" srcId="{B7AD8160-50EE-4D8F-9191-43E464344FAF}" destId="{4A60487E-165C-449E-8F89-268DA64E9BE3}" srcOrd="0" destOrd="0" presId="urn:microsoft.com/office/officeart/2005/8/layout/hierarchy1"/>
    <dgm:cxn modelId="{190587B6-9B82-4D14-B851-D4B3B1A76C2B}" type="presParOf" srcId="{B7AD8160-50EE-4D8F-9191-43E464344FAF}" destId="{451DFCD2-06D9-46EC-8401-43E541974AAB}" srcOrd="1" destOrd="0" presId="urn:microsoft.com/office/officeart/2005/8/layout/hierarchy1"/>
    <dgm:cxn modelId="{FB98E1EA-E8BD-420C-934B-1500F9DB6576}" type="presParOf" srcId="{A8583FBF-8612-40B7-BD95-66DBAC3C095B}" destId="{272C341C-85C7-4F4B-9B5E-88C72F969C2B}" srcOrd="1" destOrd="0" presId="urn:microsoft.com/office/officeart/2005/8/layout/hierarchy1"/>
    <dgm:cxn modelId="{51696003-E307-401F-80F2-78EA97A30023}" type="presParOf" srcId="{272C341C-85C7-4F4B-9B5E-88C72F969C2B}" destId="{E475F2F0-6ED0-4711-B445-931C0E46C032}" srcOrd="0" destOrd="0" presId="urn:microsoft.com/office/officeart/2005/8/layout/hierarchy1"/>
    <dgm:cxn modelId="{2378D2D0-DDEA-44EC-88F5-DDF7120E6A1B}" type="presParOf" srcId="{272C341C-85C7-4F4B-9B5E-88C72F969C2B}" destId="{516BEF99-C1C9-4BD1-85EC-8BEFE75C7991}" srcOrd="1" destOrd="0" presId="urn:microsoft.com/office/officeart/2005/8/layout/hierarchy1"/>
    <dgm:cxn modelId="{E0CBAB60-B09B-4053-8487-FE0716612E41}" type="presParOf" srcId="{516BEF99-C1C9-4BD1-85EC-8BEFE75C7991}" destId="{C93ED0C8-A290-47CA-B44B-654FF6524329}" srcOrd="0" destOrd="0" presId="urn:microsoft.com/office/officeart/2005/8/layout/hierarchy1"/>
    <dgm:cxn modelId="{65317BAB-0A6B-456E-867C-4EA29AE3E835}" type="presParOf" srcId="{C93ED0C8-A290-47CA-B44B-654FF6524329}" destId="{3AF95485-8702-49C4-9A95-47094B5F5DDA}" srcOrd="0" destOrd="0" presId="urn:microsoft.com/office/officeart/2005/8/layout/hierarchy1"/>
    <dgm:cxn modelId="{AB25AC58-27DF-4735-AD68-5C50DDE018F2}" type="presParOf" srcId="{C93ED0C8-A290-47CA-B44B-654FF6524329}" destId="{B97D8FFE-6DDE-4638-AC81-336208CFB2E6}" srcOrd="1" destOrd="0" presId="urn:microsoft.com/office/officeart/2005/8/layout/hierarchy1"/>
    <dgm:cxn modelId="{7E8AC1D6-FCCA-49E8-B534-08CD48402763}" type="presParOf" srcId="{516BEF99-C1C9-4BD1-85EC-8BEFE75C7991}" destId="{C004572F-F722-4C83-B73A-B264FE3AC1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49C7BD-25AA-40FD-82FF-4E2E58F92BD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zh-CN" altLang="en-US"/>
        </a:p>
      </dgm:t>
    </dgm:pt>
    <dgm:pt modelId="{9862FB1A-4FD6-4FFD-AF03-74A55662A3E6}">
      <dgm:prSet phldrT="[文本]" phldr="1"/>
      <dgm:spPr/>
      <dgm:t>
        <a:bodyPr/>
        <a:lstStyle/>
        <a:p>
          <a:endParaRPr lang="zh-CN" altLang="en-US"/>
        </a:p>
      </dgm:t>
    </dgm:pt>
    <dgm:pt modelId="{93971CD2-334F-44A0-8DA5-5DCD01AE57E3}" type="parTrans" cxnId="{B657CF96-0DEE-48E2-B261-D64E6AFA722C}">
      <dgm:prSet/>
      <dgm:spPr/>
      <dgm:t>
        <a:bodyPr/>
        <a:lstStyle/>
        <a:p>
          <a:endParaRPr lang="zh-CN" altLang="en-US"/>
        </a:p>
      </dgm:t>
    </dgm:pt>
    <dgm:pt modelId="{FDB9772B-5066-433B-A8CD-E166AD7B26DC}" type="sibTrans" cxnId="{B657CF96-0DEE-48E2-B261-D64E6AFA722C}">
      <dgm:prSet/>
      <dgm:spPr/>
      <dgm:t>
        <a:bodyPr/>
        <a:lstStyle/>
        <a:p>
          <a:endParaRPr lang="zh-CN" altLang="en-US"/>
        </a:p>
      </dgm:t>
    </dgm:pt>
    <dgm:pt modelId="{3CC77F95-29E9-46DD-B4AB-4FA5C431C9A5}">
      <dgm:prSet phldrT="[文本]" phldr="1"/>
      <dgm:spPr/>
      <dgm:t>
        <a:bodyPr/>
        <a:lstStyle/>
        <a:p>
          <a:endParaRPr lang="zh-CN" altLang="en-US"/>
        </a:p>
      </dgm:t>
    </dgm:pt>
    <dgm:pt modelId="{7BB35129-F954-438A-894E-B0D556E33062}" type="parTrans" cxnId="{C810DF4D-E34A-4089-BE18-BA0F33D0927B}">
      <dgm:prSet/>
      <dgm:spPr/>
      <dgm:t>
        <a:bodyPr/>
        <a:lstStyle/>
        <a:p>
          <a:endParaRPr lang="zh-CN" altLang="en-US"/>
        </a:p>
      </dgm:t>
    </dgm:pt>
    <dgm:pt modelId="{1EB4A3CA-9121-46A5-BD21-6467DCED9C98}" type="sibTrans" cxnId="{C810DF4D-E34A-4089-BE18-BA0F33D0927B}">
      <dgm:prSet/>
      <dgm:spPr/>
      <dgm:t>
        <a:bodyPr/>
        <a:lstStyle/>
        <a:p>
          <a:endParaRPr lang="zh-CN" altLang="en-US"/>
        </a:p>
      </dgm:t>
    </dgm:pt>
    <dgm:pt modelId="{8B35CC91-26BF-4F32-90E7-B61A4256843A}">
      <dgm:prSet phldrT="[文本]" phldr="1"/>
      <dgm:spPr/>
      <dgm:t>
        <a:bodyPr/>
        <a:lstStyle/>
        <a:p>
          <a:endParaRPr lang="zh-CN" altLang="en-US"/>
        </a:p>
      </dgm:t>
    </dgm:pt>
    <dgm:pt modelId="{814390EA-5B4A-49CB-BB38-2811F8210962}" type="parTrans" cxnId="{05271050-E5A7-4D88-8873-9939CF05CC24}">
      <dgm:prSet/>
      <dgm:spPr/>
      <dgm:t>
        <a:bodyPr/>
        <a:lstStyle/>
        <a:p>
          <a:endParaRPr lang="zh-CN" altLang="en-US"/>
        </a:p>
      </dgm:t>
    </dgm:pt>
    <dgm:pt modelId="{54C88AC1-A69B-4B7C-B73D-13DB7FA8EF5E}" type="sibTrans" cxnId="{05271050-E5A7-4D88-8873-9939CF05CC24}">
      <dgm:prSet/>
      <dgm:spPr/>
      <dgm:t>
        <a:bodyPr/>
        <a:lstStyle/>
        <a:p>
          <a:endParaRPr lang="zh-CN" altLang="en-US"/>
        </a:p>
      </dgm:t>
    </dgm:pt>
    <dgm:pt modelId="{806B12BC-91C2-45AC-A835-6D0862B5F2F9}">
      <dgm:prSet phldrT="[文本]" phldr="1"/>
      <dgm:spPr/>
      <dgm:t>
        <a:bodyPr/>
        <a:lstStyle/>
        <a:p>
          <a:endParaRPr lang="zh-CN" altLang="en-US"/>
        </a:p>
      </dgm:t>
    </dgm:pt>
    <dgm:pt modelId="{E3E2E5EB-E8EC-425F-82DE-378ED00E20DF}" type="parTrans" cxnId="{E62FAF13-D99F-4043-B929-C4744C885376}">
      <dgm:prSet/>
      <dgm:spPr/>
      <dgm:t>
        <a:bodyPr/>
        <a:lstStyle/>
        <a:p>
          <a:endParaRPr lang="zh-CN" altLang="en-US"/>
        </a:p>
      </dgm:t>
    </dgm:pt>
    <dgm:pt modelId="{B84BD48B-79E4-441E-AECD-1966AF890FB4}" type="sibTrans" cxnId="{E62FAF13-D99F-4043-B929-C4744C885376}">
      <dgm:prSet/>
      <dgm:spPr/>
      <dgm:t>
        <a:bodyPr/>
        <a:lstStyle/>
        <a:p>
          <a:endParaRPr lang="zh-CN" altLang="en-US"/>
        </a:p>
      </dgm:t>
    </dgm:pt>
    <dgm:pt modelId="{7739BC98-BA15-4A0B-9A03-39135768A51F}">
      <dgm:prSet phldrT="[文本]" phldr="1"/>
      <dgm:spPr/>
      <dgm:t>
        <a:bodyPr/>
        <a:lstStyle/>
        <a:p>
          <a:endParaRPr lang="zh-CN" altLang="en-US"/>
        </a:p>
      </dgm:t>
    </dgm:pt>
    <dgm:pt modelId="{AA7CDCF5-0172-46B1-ADCA-10D5E7FFD3B4}" type="parTrans" cxnId="{FCCC3AF9-78A6-458D-A950-788A9F84E5C6}">
      <dgm:prSet/>
      <dgm:spPr/>
      <dgm:t>
        <a:bodyPr/>
        <a:lstStyle/>
        <a:p>
          <a:endParaRPr lang="zh-CN" altLang="en-US"/>
        </a:p>
      </dgm:t>
    </dgm:pt>
    <dgm:pt modelId="{7304F932-E9E5-4E42-8736-1F69D5C5E1C8}" type="sibTrans" cxnId="{FCCC3AF9-78A6-458D-A950-788A9F84E5C6}">
      <dgm:prSet/>
      <dgm:spPr/>
      <dgm:t>
        <a:bodyPr/>
        <a:lstStyle/>
        <a:p>
          <a:endParaRPr lang="zh-CN" altLang="en-US"/>
        </a:p>
      </dgm:t>
    </dgm:pt>
    <dgm:pt modelId="{F99B74A9-69BE-4D61-BB5C-9E41411FFEA7}">
      <dgm:prSet phldrT="[文本]" phldr="1"/>
      <dgm:spPr/>
      <dgm:t>
        <a:bodyPr/>
        <a:lstStyle/>
        <a:p>
          <a:endParaRPr lang="zh-CN" altLang="en-US"/>
        </a:p>
      </dgm:t>
    </dgm:pt>
    <dgm:pt modelId="{F4DDEB97-189C-48C6-B1D7-93B4D8E14691}" type="parTrans" cxnId="{C7DC4CBB-DCB0-4566-B0BA-2BA051CCD1A2}">
      <dgm:prSet/>
      <dgm:spPr/>
      <dgm:t>
        <a:bodyPr/>
        <a:lstStyle/>
        <a:p>
          <a:endParaRPr lang="zh-CN" altLang="en-US"/>
        </a:p>
      </dgm:t>
    </dgm:pt>
    <dgm:pt modelId="{5A985AF1-13FE-4B6E-A2B8-E435A944B11F}" type="sibTrans" cxnId="{C7DC4CBB-DCB0-4566-B0BA-2BA051CCD1A2}">
      <dgm:prSet/>
      <dgm:spPr/>
      <dgm:t>
        <a:bodyPr/>
        <a:lstStyle/>
        <a:p>
          <a:endParaRPr lang="zh-CN" altLang="en-US"/>
        </a:p>
      </dgm:t>
    </dgm:pt>
    <dgm:pt modelId="{E4D15862-AEBD-4F17-A08D-6851873C21E9}" type="pres">
      <dgm:prSet presAssocID="{9D49C7BD-25AA-40FD-82FF-4E2E58F92BD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DA2AB025-57FC-42FC-9A6B-A6FB7246772D}" type="pres">
      <dgm:prSet presAssocID="{9862FB1A-4FD6-4FFD-AF03-74A55662A3E6}" presName="hierRoot1" presStyleCnt="0"/>
      <dgm:spPr/>
    </dgm:pt>
    <dgm:pt modelId="{414A0F48-B9C3-4408-B69F-E1384B048BB6}" type="pres">
      <dgm:prSet presAssocID="{9862FB1A-4FD6-4FFD-AF03-74A55662A3E6}" presName="composite" presStyleCnt="0"/>
      <dgm:spPr/>
    </dgm:pt>
    <dgm:pt modelId="{92E7E1B1-38C1-43A3-BA42-63FB67C666C7}" type="pres">
      <dgm:prSet presAssocID="{9862FB1A-4FD6-4FFD-AF03-74A55662A3E6}" presName="background" presStyleLbl="node0" presStyleIdx="0" presStyleCnt="1"/>
      <dgm:spPr/>
    </dgm:pt>
    <dgm:pt modelId="{45025F72-8543-43D5-BC02-86C07AEA0ADC}" type="pres">
      <dgm:prSet presAssocID="{9862FB1A-4FD6-4FFD-AF03-74A55662A3E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1BB0EF1-A1E9-4BB9-BF59-CD6CD9183006}" type="pres">
      <dgm:prSet presAssocID="{9862FB1A-4FD6-4FFD-AF03-74A55662A3E6}" presName="hierChild2" presStyleCnt="0"/>
      <dgm:spPr/>
    </dgm:pt>
    <dgm:pt modelId="{A804A34C-91C4-4C1E-9C08-CCEBE9405781}" type="pres">
      <dgm:prSet presAssocID="{7BB35129-F954-438A-894E-B0D556E33062}" presName="Name10" presStyleLbl="parChTrans1D2" presStyleIdx="0" presStyleCnt="2"/>
      <dgm:spPr/>
      <dgm:t>
        <a:bodyPr/>
        <a:lstStyle/>
        <a:p>
          <a:endParaRPr lang="zh-CN" altLang="en-US"/>
        </a:p>
      </dgm:t>
    </dgm:pt>
    <dgm:pt modelId="{FB000FD7-7753-4456-82EB-8B2D54602C7F}" type="pres">
      <dgm:prSet presAssocID="{3CC77F95-29E9-46DD-B4AB-4FA5C431C9A5}" presName="hierRoot2" presStyleCnt="0"/>
      <dgm:spPr/>
    </dgm:pt>
    <dgm:pt modelId="{8BA3AD16-E93D-42C9-85EE-78D791E8BCF3}" type="pres">
      <dgm:prSet presAssocID="{3CC77F95-29E9-46DD-B4AB-4FA5C431C9A5}" presName="composite2" presStyleCnt="0"/>
      <dgm:spPr/>
    </dgm:pt>
    <dgm:pt modelId="{0398B461-7ED6-427F-959C-0EF24CB31F11}" type="pres">
      <dgm:prSet presAssocID="{3CC77F95-29E9-46DD-B4AB-4FA5C431C9A5}" presName="background2" presStyleLbl="node2" presStyleIdx="0" presStyleCnt="2"/>
      <dgm:spPr/>
    </dgm:pt>
    <dgm:pt modelId="{AC300CD0-6643-493B-891E-38A735075CA5}" type="pres">
      <dgm:prSet presAssocID="{3CC77F95-29E9-46DD-B4AB-4FA5C431C9A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EC5B653-7351-4AE8-8E31-164C999CEF1E}" type="pres">
      <dgm:prSet presAssocID="{3CC77F95-29E9-46DD-B4AB-4FA5C431C9A5}" presName="hierChild3" presStyleCnt="0"/>
      <dgm:spPr/>
    </dgm:pt>
    <dgm:pt modelId="{5615EAEE-6748-4C11-9135-FC19273406A0}" type="pres">
      <dgm:prSet presAssocID="{814390EA-5B4A-49CB-BB38-2811F8210962}" presName="Name17" presStyleLbl="parChTrans1D3" presStyleIdx="0" presStyleCnt="3"/>
      <dgm:spPr/>
      <dgm:t>
        <a:bodyPr/>
        <a:lstStyle/>
        <a:p>
          <a:endParaRPr lang="zh-CN" altLang="en-US"/>
        </a:p>
      </dgm:t>
    </dgm:pt>
    <dgm:pt modelId="{B268125A-2E9B-4CE6-9AFA-948871A0D483}" type="pres">
      <dgm:prSet presAssocID="{8B35CC91-26BF-4F32-90E7-B61A4256843A}" presName="hierRoot3" presStyleCnt="0"/>
      <dgm:spPr/>
    </dgm:pt>
    <dgm:pt modelId="{FAB8C652-9F1F-4D4A-8235-B9533FAAC998}" type="pres">
      <dgm:prSet presAssocID="{8B35CC91-26BF-4F32-90E7-B61A4256843A}" presName="composite3" presStyleCnt="0"/>
      <dgm:spPr/>
    </dgm:pt>
    <dgm:pt modelId="{FF9B084E-7C35-475D-BFE4-D25160CEFA0D}" type="pres">
      <dgm:prSet presAssocID="{8B35CC91-26BF-4F32-90E7-B61A4256843A}" presName="background3" presStyleLbl="node3" presStyleIdx="0" presStyleCnt="3"/>
      <dgm:spPr/>
    </dgm:pt>
    <dgm:pt modelId="{490B831C-E61E-4176-A75C-52D3365B8334}" type="pres">
      <dgm:prSet presAssocID="{8B35CC91-26BF-4F32-90E7-B61A4256843A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2C4C2BA-7DD5-4D56-B407-C81D9190631C}" type="pres">
      <dgm:prSet presAssocID="{8B35CC91-26BF-4F32-90E7-B61A4256843A}" presName="hierChild4" presStyleCnt="0"/>
      <dgm:spPr/>
    </dgm:pt>
    <dgm:pt modelId="{16E8603F-7904-4E73-B316-8B66A6AF4061}" type="pres">
      <dgm:prSet presAssocID="{E3E2E5EB-E8EC-425F-82DE-378ED00E20DF}" presName="Name17" presStyleLbl="parChTrans1D3" presStyleIdx="1" presStyleCnt="3"/>
      <dgm:spPr/>
      <dgm:t>
        <a:bodyPr/>
        <a:lstStyle/>
        <a:p>
          <a:endParaRPr lang="zh-CN" altLang="en-US"/>
        </a:p>
      </dgm:t>
    </dgm:pt>
    <dgm:pt modelId="{E2C16B06-C8FE-4E56-B10D-D3BFC68B4C65}" type="pres">
      <dgm:prSet presAssocID="{806B12BC-91C2-45AC-A835-6D0862B5F2F9}" presName="hierRoot3" presStyleCnt="0"/>
      <dgm:spPr/>
    </dgm:pt>
    <dgm:pt modelId="{9F57A67B-DFA8-45E6-BA2F-A5A8F17F8655}" type="pres">
      <dgm:prSet presAssocID="{806B12BC-91C2-45AC-A835-6D0862B5F2F9}" presName="composite3" presStyleCnt="0"/>
      <dgm:spPr/>
    </dgm:pt>
    <dgm:pt modelId="{5BEAECCF-692F-40CA-BCAE-687A37BA8CD5}" type="pres">
      <dgm:prSet presAssocID="{806B12BC-91C2-45AC-A835-6D0862B5F2F9}" presName="background3" presStyleLbl="node3" presStyleIdx="1" presStyleCnt="3"/>
      <dgm:spPr/>
    </dgm:pt>
    <dgm:pt modelId="{EAA66DA3-7A27-4798-BAF0-9F7B746D5D55}" type="pres">
      <dgm:prSet presAssocID="{806B12BC-91C2-45AC-A835-6D0862B5F2F9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FB352C7-0D38-42CD-B06B-8CD7523D53DC}" type="pres">
      <dgm:prSet presAssocID="{806B12BC-91C2-45AC-A835-6D0862B5F2F9}" presName="hierChild4" presStyleCnt="0"/>
      <dgm:spPr/>
    </dgm:pt>
    <dgm:pt modelId="{23C16A6A-8D2E-4AA7-A084-967E9D9C8BB1}" type="pres">
      <dgm:prSet presAssocID="{AA7CDCF5-0172-46B1-ADCA-10D5E7FFD3B4}" presName="Name10" presStyleLbl="parChTrans1D2" presStyleIdx="1" presStyleCnt="2"/>
      <dgm:spPr/>
      <dgm:t>
        <a:bodyPr/>
        <a:lstStyle/>
        <a:p>
          <a:endParaRPr lang="zh-CN" altLang="en-US"/>
        </a:p>
      </dgm:t>
    </dgm:pt>
    <dgm:pt modelId="{A8583FBF-8612-40B7-BD95-66DBAC3C095B}" type="pres">
      <dgm:prSet presAssocID="{7739BC98-BA15-4A0B-9A03-39135768A51F}" presName="hierRoot2" presStyleCnt="0"/>
      <dgm:spPr/>
    </dgm:pt>
    <dgm:pt modelId="{B7AD8160-50EE-4D8F-9191-43E464344FAF}" type="pres">
      <dgm:prSet presAssocID="{7739BC98-BA15-4A0B-9A03-39135768A51F}" presName="composite2" presStyleCnt="0"/>
      <dgm:spPr/>
    </dgm:pt>
    <dgm:pt modelId="{4A60487E-165C-449E-8F89-268DA64E9BE3}" type="pres">
      <dgm:prSet presAssocID="{7739BC98-BA15-4A0B-9A03-39135768A51F}" presName="background2" presStyleLbl="node2" presStyleIdx="1" presStyleCnt="2"/>
      <dgm:spPr/>
    </dgm:pt>
    <dgm:pt modelId="{451DFCD2-06D9-46EC-8401-43E541974AAB}" type="pres">
      <dgm:prSet presAssocID="{7739BC98-BA15-4A0B-9A03-39135768A51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72C341C-85C7-4F4B-9B5E-88C72F969C2B}" type="pres">
      <dgm:prSet presAssocID="{7739BC98-BA15-4A0B-9A03-39135768A51F}" presName="hierChild3" presStyleCnt="0"/>
      <dgm:spPr/>
    </dgm:pt>
    <dgm:pt modelId="{E475F2F0-6ED0-4711-B445-931C0E46C032}" type="pres">
      <dgm:prSet presAssocID="{F4DDEB97-189C-48C6-B1D7-93B4D8E14691}" presName="Name17" presStyleLbl="parChTrans1D3" presStyleIdx="2" presStyleCnt="3"/>
      <dgm:spPr/>
      <dgm:t>
        <a:bodyPr/>
        <a:lstStyle/>
        <a:p>
          <a:endParaRPr lang="zh-CN" altLang="en-US"/>
        </a:p>
      </dgm:t>
    </dgm:pt>
    <dgm:pt modelId="{516BEF99-C1C9-4BD1-85EC-8BEFE75C7991}" type="pres">
      <dgm:prSet presAssocID="{F99B74A9-69BE-4D61-BB5C-9E41411FFEA7}" presName="hierRoot3" presStyleCnt="0"/>
      <dgm:spPr/>
    </dgm:pt>
    <dgm:pt modelId="{C93ED0C8-A290-47CA-B44B-654FF6524329}" type="pres">
      <dgm:prSet presAssocID="{F99B74A9-69BE-4D61-BB5C-9E41411FFEA7}" presName="composite3" presStyleCnt="0"/>
      <dgm:spPr/>
    </dgm:pt>
    <dgm:pt modelId="{3AF95485-8702-49C4-9A95-47094B5F5DDA}" type="pres">
      <dgm:prSet presAssocID="{F99B74A9-69BE-4D61-BB5C-9E41411FFEA7}" presName="background3" presStyleLbl="node3" presStyleIdx="2" presStyleCnt="3"/>
      <dgm:spPr/>
    </dgm:pt>
    <dgm:pt modelId="{B97D8FFE-6DDE-4638-AC81-336208CFB2E6}" type="pres">
      <dgm:prSet presAssocID="{F99B74A9-69BE-4D61-BB5C-9E41411FFEA7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004572F-F722-4C83-B73A-B264FE3AC1BD}" type="pres">
      <dgm:prSet presAssocID="{F99B74A9-69BE-4D61-BB5C-9E41411FFEA7}" presName="hierChild4" presStyleCnt="0"/>
      <dgm:spPr/>
    </dgm:pt>
  </dgm:ptLst>
  <dgm:cxnLst>
    <dgm:cxn modelId="{68BB2348-4626-4A21-9B73-E8FC263DD706}" type="presOf" srcId="{9D49C7BD-25AA-40FD-82FF-4E2E58F92BD0}" destId="{E4D15862-AEBD-4F17-A08D-6851873C21E9}" srcOrd="0" destOrd="0" presId="urn:microsoft.com/office/officeart/2005/8/layout/hierarchy1"/>
    <dgm:cxn modelId="{9F1AAF08-0148-4667-AE1E-CE2CAF3CAB03}" type="presOf" srcId="{8B35CC91-26BF-4F32-90E7-B61A4256843A}" destId="{490B831C-E61E-4176-A75C-52D3365B8334}" srcOrd="0" destOrd="0" presId="urn:microsoft.com/office/officeart/2005/8/layout/hierarchy1"/>
    <dgm:cxn modelId="{577458C9-BA11-440F-A252-57015622A622}" type="presOf" srcId="{7BB35129-F954-438A-894E-B0D556E33062}" destId="{A804A34C-91C4-4C1E-9C08-CCEBE9405781}" srcOrd="0" destOrd="0" presId="urn:microsoft.com/office/officeart/2005/8/layout/hierarchy1"/>
    <dgm:cxn modelId="{FCCC3AF9-78A6-458D-A950-788A9F84E5C6}" srcId="{9862FB1A-4FD6-4FFD-AF03-74A55662A3E6}" destId="{7739BC98-BA15-4A0B-9A03-39135768A51F}" srcOrd="1" destOrd="0" parTransId="{AA7CDCF5-0172-46B1-ADCA-10D5E7FFD3B4}" sibTransId="{7304F932-E9E5-4E42-8736-1F69D5C5E1C8}"/>
    <dgm:cxn modelId="{E62FAF13-D99F-4043-B929-C4744C885376}" srcId="{3CC77F95-29E9-46DD-B4AB-4FA5C431C9A5}" destId="{806B12BC-91C2-45AC-A835-6D0862B5F2F9}" srcOrd="1" destOrd="0" parTransId="{E3E2E5EB-E8EC-425F-82DE-378ED00E20DF}" sibTransId="{B84BD48B-79E4-441E-AECD-1966AF890FB4}"/>
    <dgm:cxn modelId="{9F01B87E-413E-4806-B80E-FC71AD8C5311}" type="presOf" srcId="{F4DDEB97-189C-48C6-B1D7-93B4D8E14691}" destId="{E475F2F0-6ED0-4711-B445-931C0E46C032}" srcOrd="0" destOrd="0" presId="urn:microsoft.com/office/officeart/2005/8/layout/hierarchy1"/>
    <dgm:cxn modelId="{2328C5FC-463D-4788-A9AD-B1975794C4FE}" type="presOf" srcId="{814390EA-5B4A-49CB-BB38-2811F8210962}" destId="{5615EAEE-6748-4C11-9135-FC19273406A0}" srcOrd="0" destOrd="0" presId="urn:microsoft.com/office/officeart/2005/8/layout/hierarchy1"/>
    <dgm:cxn modelId="{89CF3C0D-CF73-4964-AF02-7CEF96ED2E9E}" type="presOf" srcId="{806B12BC-91C2-45AC-A835-6D0862B5F2F9}" destId="{EAA66DA3-7A27-4798-BAF0-9F7B746D5D55}" srcOrd="0" destOrd="0" presId="urn:microsoft.com/office/officeart/2005/8/layout/hierarchy1"/>
    <dgm:cxn modelId="{C810DF4D-E34A-4089-BE18-BA0F33D0927B}" srcId="{9862FB1A-4FD6-4FFD-AF03-74A55662A3E6}" destId="{3CC77F95-29E9-46DD-B4AB-4FA5C431C9A5}" srcOrd="0" destOrd="0" parTransId="{7BB35129-F954-438A-894E-B0D556E33062}" sibTransId="{1EB4A3CA-9121-46A5-BD21-6467DCED9C98}"/>
    <dgm:cxn modelId="{90471088-5316-4BAC-B420-F0E15FBED504}" type="presOf" srcId="{7739BC98-BA15-4A0B-9A03-39135768A51F}" destId="{451DFCD2-06D9-46EC-8401-43E541974AAB}" srcOrd="0" destOrd="0" presId="urn:microsoft.com/office/officeart/2005/8/layout/hierarchy1"/>
    <dgm:cxn modelId="{5DEE5115-7747-4847-B4A7-88EF0BEDE9BC}" type="presOf" srcId="{F99B74A9-69BE-4D61-BB5C-9E41411FFEA7}" destId="{B97D8FFE-6DDE-4638-AC81-336208CFB2E6}" srcOrd="0" destOrd="0" presId="urn:microsoft.com/office/officeart/2005/8/layout/hierarchy1"/>
    <dgm:cxn modelId="{47813D94-D323-4A8F-8349-64827D17F4F4}" type="presOf" srcId="{9862FB1A-4FD6-4FFD-AF03-74A55662A3E6}" destId="{45025F72-8543-43D5-BC02-86C07AEA0ADC}" srcOrd="0" destOrd="0" presId="urn:microsoft.com/office/officeart/2005/8/layout/hierarchy1"/>
    <dgm:cxn modelId="{E8072C02-9726-4E89-A564-50B6140C5191}" type="presOf" srcId="{E3E2E5EB-E8EC-425F-82DE-378ED00E20DF}" destId="{16E8603F-7904-4E73-B316-8B66A6AF4061}" srcOrd="0" destOrd="0" presId="urn:microsoft.com/office/officeart/2005/8/layout/hierarchy1"/>
    <dgm:cxn modelId="{C7DC4CBB-DCB0-4566-B0BA-2BA051CCD1A2}" srcId="{7739BC98-BA15-4A0B-9A03-39135768A51F}" destId="{F99B74A9-69BE-4D61-BB5C-9E41411FFEA7}" srcOrd="0" destOrd="0" parTransId="{F4DDEB97-189C-48C6-B1D7-93B4D8E14691}" sibTransId="{5A985AF1-13FE-4B6E-A2B8-E435A944B11F}"/>
    <dgm:cxn modelId="{05271050-E5A7-4D88-8873-9939CF05CC24}" srcId="{3CC77F95-29E9-46DD-B4AB-4FA5C431C9A5}" destId="{8B35CC91-26BF-4F32-90E7-B61A4256843A}" srcOrd="0" destOrd="0" parTransId="{814390EA-5B4A-49CB-BB38-2811F8210962}" sibTransId="{54C88AC1-A69B-4B7C-B73D-13DB7FA8EF5E}"/>
    <dgm:cxn modelId="{450E2B71-C77D-4DD9-B75D-3324056C2E55}" type="presOf" srcId="{3CC77F95-29E9-46DD-B4AB-4FA5C431C9A5}" destId="{AC300CD0-6643-493B-891E-38A735075CA5}" srcOrd="0" destOrd="0" presId="urn:microsoft.com/office/officeart/2005/8/layout/hierarchy1"/>
    <dgm:cxn modelId="{C1DFD1D3-433D-4862-A2BD-2077BF9CC937}" type="presOf" srcId="{AA7CDCF5-0172-46B1-ADCA-10D5E7FFD3B4}" destId="{23C16A6A-8D2E-4AA7-A084-967E9D9C8BB1}" srcOrd="0" destOrd="0" presId="urn:microsoft.com/office/officeart/2005/8/layout/hierarchy1"/>
    <dgm:cxn modelId="{B657CF96-0DEE-48E2-B261-D64E6AFA722C}" srcId="{9D49C7BD-25AA-40FD-82FF-4E2E58F92BD0}" destId="{9862FB1A-4FD6-4FFD-AF03-74A55662A3E6}" srcOrd="0" destOrd="0" parTransId="{93971CD2-334F-44A0-8DA5-5DCD01AE57E3}" sibTransId="{FDB9772B-5066-433B-A8CD-E166AD7B26DC}"/>
    <dgm:cxn modelId="{4B8AC1E9-B93C-4D51-AAD9-A6FE576EBC9C}" type="presParOf" srcId="{E4D15862-AEBD-4F17-A08D-6851873C21E9}" destId="{DA2AB025-57FC-42FC-9A6B-A6FB7246772D}" srcOrd="0" destOrd="0" presId="urn:microsoft.com/office/officeart/2005/8/layout/hierarchy1"/>
    <dgm:cxn modelId="{E4B189BA-478D-4F23-A116-221E0269C8D3}" type="presParOf" srcId="{DA2AB025-57FC-42FC-9A6B-A6FB7246772D}" destId="{414A0F48-B9C3-4408-B69F-E1384B048BB6}" srcOrd="0" destOrd="0" presId="urn:microsoft.com/office/officeart/2005/8/layout/hierarchy1"/>
    <dgm:cxn modelId="{555D080B-A078-468C-9A02-68E1D18A918E}" type="presParOf" srcId="{414A0F48-B9C3-4408-B69F-E1384B048BB6}" destId="{92E7E1B1-38C1-43A3-BA42-63FB67C666C7}" srcOrd="0" destOrd="0" presId="urn:microsoft.com/office/officeart/2005/8/layout/hierarchy1"/>
    <dgm:cxn modelId="{9E8CA65A-0034-44AA-BC9F-E2DA1C4DBD4F}" type="presParOf" srcId="{414A0F48-B9C3-4408-B69F-E1384B048BB6}" destId="{45025F72-8543-43D5-BC02-86C07AEA0ADC}" srcOrd="1" destOrd="0" presId="urn:microsoft.com/office/officeart/2005/8/layout/hierarchy1"/>
    <dgm:cxn modelId="{922D7D56-0747-4C23-95B2-4C84E7541A65}" type="presParOf" srcId="{DA2AB025-57FC-42FC-9A6B-A6FB7246772D}" destId="{91BB0EF1-A1E9-4BB9-BF59-CD6CD9183006}" srcOrd="1" destOrd="0" presId="urn:microsoft.com/office/officeart/2005/8/layout/hierarchy1"/>
    <dgm:cxn modelId="{F035E21A-6661-4111-8377-7102028EDF7D}" type="presParOf" srcId="{91BB0EF1-A1E9-4BB9-BF59-CD6CD9183006}" destId="{A804A34C-91C4-4C1E-9C08-CCEBE9405781}" srcOrd="0" destOrd="0" presId="urn:microsoft.com/office/officeart/2005/8/layout/hierarchy1"/>
    <dgm:cxn modelId="{A079C685-AE55-4817-962D-629A3038CAC4}" type="presParOf" srcId="{91BB0EF1-A1E9-4BB9-BF59-CD6CD9183006}" destId="{FB000FD7-7753-4456-82EB-8B2D54602C7F}" srcOrd="1" destOrd="0" presId="urn:microsoft.com/office/officeart/2005/8/layout/hierarchy1"/>
    <dgm:cxn modelId="{0E67DB31-0EDF-46C0-8E96-0F29C9A01EE0}" type="presParOf" srcId="{FB000FD7-7753-4456-82EB-8B2D54602C7F}" destId="{8BA3AD16-E93D-42C9-85EE-78D791E8BCF3}" srcOrd="0" destOrd="0" presId="urn:microsoft.com/office/officeart/2005/8/layout/hierarchy1"/>
    <dgm:cxn modelId="{B11B6F6B-262B-45DB-8456-AAE90FA27DC8}" type="presParOf" srcId="{8BA3AD16-E93D-42C9-85EE-78D791E8BCF3}" destId="{0398B461-7ED6-427F-959C-0EF24CB31F11}" srcOrd="0" destOrd="0" presId="urn:microsoft.com/office/officeart/2005/8/layout/hierarchy1"/>
    <dgm:cxn modelId="{9C95E1C3-2BBB-46C5-BDBA-A2C4B019E977}" type="presParOf" srcId="{8BA3AD16-E93D-42C9-85EE-78D791E8BCF3}" destId="{AC300CD0-6643-493B-891E-38A735075CA5}" srcOrd="1" destOrd="0" presId="urn:microsoft.com/office/officeart/2005/8/layout/hierarchy1"/>
    <dgm:cxn modelId="{48CBECDE-173F-4B20-AC0A-1BABDDA4F85D}" type="presParOf" srcId="{FB000FD7-7753-4456-82EB-8B2D54602C7F}" destId="{5EC5B653-7351-4AE8-8E31-164C999CEF1E}" srcOrd="1" destOrd="0" presId="urn:microsoft.com/office/officeart/2005/8/layout/hierarchy1"/>
    <dgm:cxn modelId="{EA8B5B0B-2BBD-4713-A086-1E1421D393A4}" type="presParOf" srcId="{5EC5B653-7351-4AE8-8E31-164C999CEF1E}" destId="{5615EAEE-6748-4C11-9135-FC19273406A0}" srcOrd="0" destOrd="0" presId="urn:microsoft.com/office/officeart/2005/8/layout/hierarchy1"/>
    <dgm:cxn modelId="{F27567AD-A839-44FC-BE3C-5AEF045CCC55}" type="presParOf" srcId="{5EC5B653-7351-4AE8-8E31-164C999CEF1E}" destId="{B268125A-2E9B-4CE6-9AFA-948871A0D483}" srcOrd="1" destOrd="0" presId="urn:microsoft.com/office/officeart/2005/8/layout/hierarchy1"/>
    <dgm:cxn modelId="{C1BA4A0D-06D8-41F8-A3A1-87BF29DBFB20}" type="presParOf" srcId="{B268125A-2E9B-4CE6-9AFA-948871A0D483}" destId="{FAB8C652-9F1F-4D4A-8235-B9533FAAC998}" srcOrd="0" destOrd="0" presId="urn:microsoft.com/office/officeart/2005/8/layout/hierarchy1"/>
    <dgm:cxn modelId="{26B98F1F-A763-4AA4-9525-AE638C75CD66}" type="presParOf" srcId="{FAB8C652-9F1F-4D4A-8235-B9533FAAC998}" destId="{FF9B084E-7C35-475D-BFE4-D25160CEFA0D}" srcOrd="0" destOrd="0" presId="urn:microsoft.com/office/officeart/2005/8/layout/hierarchy1"/>
    <dgm:cxn modelId="{FB59603A-D359-4803-ADFD-19882BD5398C}" type="presParOf" srcId="{FAB8C652-9F1F-4D4A-8235-B9533FAAC998}" destId="{490B831C-E61E-4176-A75C-52D3365B8334}" srcOrd="1" destOrd="0" presId="urn:microsoft.com/office/officeart/2005/8/layout/hierarchy1"/>
    <dgm:cxn modelId="{9FC7030E-E783-4138-A747-FE8E646B8638}" type="presParOf" srcId="{B268125A-2E9B-4CE6-9AFA-948871A0D483}" destId="{42C4C2BA-7DD5-4D56-B407-C81D9190631C}" srcOrd="1" destOrd="0" presId="urn:microsoft.com/office/officeart/2005/8/layout/hierarchy1"/>
    <dgm:cxn modelId="{FEAE9AEA-0FE0-4E2E-82A0-321D17F79E53}" type="presParOf" srcId="{5EC5B653-7351-4AE8-8E31-164C999CEF1E}" destId="{16E8603F-7904-4E73-B316-8B66A6AF4061}" srcOrd="2" destOrd="0" presId="urn:microsoft.com/office/officeart/2005/8/layout/hierarchy1"/>
    <dgm:cxn modelId="{3B42673F-5EA8-4434-9E56-0149DF3380EC}" type="presParOf" srcId="{5EC5B653-7351-4AE8-8E31-164C999CEF1E}" destId="{E2C16B06-C8FE-4E56-B10D-D3BFC68B4C65}" srcOrd="3" destOrd="0" presId="urn:microsoft.com/office/officeart/2005/8/layout/hierarchy1"/>
    <dgm:cxn modelId="{7B0FF5A5-F12E-4F4D-B872-6A2B0DA91B14}" type="presParOf" srcId="{E2C16B06-C8FE-4E56-B10D-D3BFC68B4C65}" destId="{9F57A67B-DFA8-45E6-BA2F-A5A8F17F8655}" srcOrd="0" destOrd="0" presId="urn:microsoft.com/office/officeart/2005/8/layout/hierarchy1"/>
    <dgm:cxn modelId="{59588F1F-DE86-4F2F-B7A4-F43C5C2088EB}" type="presParOf" srcId="{9F57A67B-DFA8-45E6-BA2F-A5A8F17F8655}" destId="{5BEAECCF-692F-40CA-BCAE-687A37BA8CD5}" srcOrd="0" destOrd="0" presId="urn:microsoft.com/office/officeart/2005/8/layout/hierarchy1"/>
    <dgm:cxn modelId="{894D0E60-ADB4-4978-89DB-8075A9290AC0}" type="presParOf" srcId="{9F57A67B-DFA8-45E6-BA2F-A5A8F17F8655}" destId="{EAA66DA3-7A27-4798-BAF0-9F7B746D5D55}" srcOrd="1" destOrd="0" presId="urn:microsoft.com/office/officeart/2005/8/layout/hierarchy1"/>
    <dgm:cxn modelId="{9A7B241C-E85C-432D-A16D-8F6EDD0D2803}" type="presParOf" srcId="{E2C16B06-C8FE-4E56-B10D-D3BFC68B4C65}" destId="{5FB352C7-0D38-42CD-B06B-8CD7523D53DC}" srcOrd="1" destOrd="0" presId="urn:microsoft.com/office/officeart/2005/8/layout/hierarchy1"/>
    <dgm:cxn modelId="{CB54EFF7-53E2-4DB4-9DC8-6BC4D947D4B9}" type="presParOf" srcId="{91BB0EF1-A1E9-4BB9-BF59-CD6CD9183006}" destId="{23C16A6A-8D2E-4AA7-A084-967E9D9C8BB1}" srcOrd="2" destOrd="0" presId="urn:microsoft.com/office/officeart/2005/8/layout/hierarchy1"/>
    <dgm:cxn modelId="{45E56D69-61F9-4888-AA91-1DD40DA6FAB6}" type="presParOf" srcId="{91BB0EF1-A1E9-4BB9-BF59-CD6CD9183006}" destId="{A8583FBF-8612-40B7-BD95-66DBAC3C095B}" srcOrd="3" destOrd="0" presId="urn:microsoft.com/office/officeart/2005/8/layout/hierarchy1"/>
    <dgm:cxn modelId="{C878C8D5-1EAB-4B01-A567-E0422726816E}" type="presParOf" srcId="{A8583FBF-8612-40B7-BD95-66DBAC3C095B}" destId="{B7AD8160-50EE-4D8F-9191-43E464344FAF}" srcOrd="0" destOrd="0" presId="urn:microsoft.com/office/officeart/2005/8/layout/hierarchy1"/>
    <dgm:cxn modelId="{E0B80B97-6119-4FDA-828D-A2F9CF79C54F}" type="presParOf" srcId="{B7AD8160-50EE-4D8F-9191-43E464344FAF}" destId="{4A60487E-165C-449E-8F89-268DA64E9BE3}" srcOrd="0" destOrd="0" presId="urn:microsoft.com/office/officeart/2005/8/layout/hierarchy1"/>
    <dgm:cxn modelId="{DF0031E2-D2A2-4B55-8055-1B981CCE012E}" type="presParOf" srcId="{B7AD8160-50EE-4D8F-9191-43E464344FAF}" destId="{451DFCD2-06D9-46EC-8401-43E541974AAB}" srcOrd="1" destOrd="0" presId="urn:microsoft.com/office/officeart/2005/8/layout/hierarchy1"/>
    <dgm:cxn modelId="{B589C978-B6C8-4ED1-822A-A53C1B99823C}" type="presParOf" srcId="{A8583FBF-8612-40B7-BD95-66DBAC3C095B}" destId="{272C341C-85C7-4F4B-9B5E-88C72F969C2B}" srcOrd="1" destOrd="0" presId="urn:microsoft.com/office/officeart/2005/8/layout/hierarchy1"/>
    <dgm:cxn modelId="{26568A32-5BAD-42F8-889A-50C834B871CE}" type="presParOf" srcId="{272C341C-85C7-4F4B-9B5E-88C72F969C2B}" destId="{E475F2F0-6ED0-4711-B445-931C0E46C032}" srcOrd="0" destOrd="0" presId="urn:microsoft.com/office/officeart/2005/8/layout/hierarchy1"/>
    <dgm:cxn modelId="{2897DE96-CFE9-488B-AFC5-F3C7DBA2C0B1}" type="presParOf" srcId="{272C341C-85C7-4F4B-9B5E-88C72F969C2B}" destId="{516BEF99-C1C9-4BD1-85EC-8BEFE75C7991}" srcOrd="1" destOrd="0" presId="urn:microsoft.com/office/officeart/2005/8/layout/hierarchy1"/>
    <dgm:cxn modelId="{6A6C99A9-F191-4038-ACF4-9282E78D7A8F}" type="presParOf" srcId="{516BEF99-C1C9-4BD1-85EC-8BEFE75C7991}" destId="{C93ED0C8-A290-47CA-B44B-654FF6524329}" srcOrd="0" destOrd="0" presId="urn:microsoft.com/office/officeart/2005/8/layout/hierarchy1"/>
    <dgm:cxn modelId="{F2B85005-1EA2-446F-BB64-DE786BB8CEC8}" type="presParOf" srcId="{C93ED0C8-A290-47CA-B44B-654FF6524329}" destId="{3AF95485-8702-49C4-9A95-47094B5F5DDA}" srcOrd="0" destOrd="0" presId="urn:microsoft.com/office/officeart/2005/8/layout/hierarchy1"/>
    <dgm:cxn modelId="{819E6923-B70D-41E1-BABE-53CCF0EDD9FC}" type="presParOf" srcId="{C93ED0C8-A290-47CA-B44B-654FF6524329}" destId="{B97D8FFE-6DDE-4638-AC81-336208CFB2E6}" srcOrd="1" destOrd="0" presId="urn:microsoft.com/office/officeart/2005/8/layout/hierarchy1"/>
    <dgm:cxn modelId="{2DC1085B-B43A-437F-A036-DFFC1AABF52B}" type="presParOf" srcId="{516BEF99-C1C9-4BD1-85EC-8BEFE75C7991}" destId="{C004572F-F722-4C83-B73A-B264FE3AC1B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243BF-8EA8-490C-BFD8-3E7C267E84D1}">
      <dsp:nvSpPr>
        <dsp:cNvPr id="0" name=""/>
        <dsp:cNvSpPr/>
      </dsp:nvSpPr>
      <dsp:spPr>
        <a:xfrm>
          <a:off x="1209123" y="428"/>
          <a:ext cx="1641007" cy="8205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800" kern="1200" dirty="0" smtClean="0"/>
            <a:t>品牌一</a:t>
          </a:r>
          <a:endParaRPr lang="zh-CN" altLang="en-US" sz="3800" kern="1200" dirty="0"/>
        </a:p>
      </dsp:txBody>
      <dsp:txXfrm>
        <a:off x="1233155" y="24460"/>
        <a:ext cx="1592943" cy="772439"/>
      </dsp:txXfrm>
    </dsp:sp>
    <dsp:sp modelId="{538E5526-F52B-4033-A4D8-7A30943330EB}">
      <dsp:nvSpPr>
        <dsp:cNvPr id="0" name=""/>
        <dsp:cNvSpPr/>
      </dsp:nvSpPr>
      <dsp:spPr>
        <a:xfrm>
          <a:off x="1373224" y="820931"/>
          <a:ext cx="164100" cy="615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377"/>
              </a:lnTo>
              <a:lnTo>
                <a:pt x="164100" y="615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720992-D933-48E1-AC8D-2C224595AF71}">
      <dsp:nvSpPr>
        <dsp:cNvPr id="0" name=""/>
        <dsp:cNvSpPr/>
      </dsp:nvSpPr>
      <dsp:spPr>
        <a:xfrm>
          <a:off x="1537325" y="1026057"/>
          <a:ext cx="1312805" cy="820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 dirty="0" smtClean="0"/>
            <a:t>产品</a:t>
          </a:r>
          <a:r>
            <a:rPr lang="en-US" altLang="zh-CN" sz="3400" kern="1200" dirty="0" smtClean="0"/>
            <a:t>1</a:t>
          </a:r>
          <a:endParaRPr lang="zh-CN" altLang="en-US" sz="3400" kern="1200" dirty="0"/>
        </a:p>
      </dsp:txBody>
      <dsp:txXfrm>
        <a:off x="1561357" y="1050089"/>
        <a:ext cx="1264741" cy="772439"/>
      </dsp:txXfrm>
    </dsp:sp>
    <dsp:sp modelId="{00B9F21B-B35E-4D80-9231-192846614878}">
      <dsp:nvSpPr>
        <dsp:cNvPr id="0" name=""/>
        <dsp:cNvSpPr/>
      </dsp:nvSpPr>
      <dsp:spPr>
        <a:xfrm>
          <a:off x="1373224" y="820931"/>
          <a:ext cx="164100" cy="1641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1007"/>
              </a:lnTo>
              <a:lnTo>
                <a:pt x="164100" y="1641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C61108-8C7C-4780-BE3E-BC3B896D6536}">
      <dsp:nvSpPr>
        <dsp:cNvPr id="0" name=""/>
        <dsp:cNvSpPr/>
      </dsp:nvSpPr>
      <dsp:spPr>
        <a:xfrm>
          <a:off x="1537325" y="2051687"/>
          <a:ext cx="1312805" cy="820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 dirty="0" smtClean="0"/>
            <a:t>产品</a:t>
          </a:r>
          <a:r>
            <a:rPr lang="en-US" altLang="zh-CN" sz="3400" kern="1200" dirty="0" smtClean="0"/>
            <a:t>2</a:t>
          </a:r>
          <a:endParaRPr lang="zh-CN" altLang="en-US" sz="3400" kern="1200" dirty="0"/>
        </a:p>
      </dsp:txBody>
      <dsp:txXfrm>
        <a:off x="1561357" y="2075719"/>
        <a:ext cx="1264741" cy="772439"/>
      </dsp:txXfrm>
    </dsp:sp>
    <dsp:sp modelId="{64D90DEB-E630-4857-98FA-611205202145}">
      <dsp:nvSpPr>
        <dsp:cNvPr id="0" name=""/>
        <dsp:cNvSpPr/>
      </dsp:nvSpPr>
      <dsp:spPr>
        <a:xfrm>
          <a:off x="3260382" y="428"/>
          <a:ext cx="1641007" cy="8205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800" kern="1200" dirty="0" smtClean="0"/>
            <a:t>品牌二</a:t>
          </a:r>
          <a:endParaRPr lang="zh-CN" altLang="en-US" sz="3800" kern="1200" dirty="0"/>
        </a:p>
      </dsp:txBody>
      <dsp:txXfrm>
        <a:off x="3284414" y="24460"/>
        <a:ext cx="1592943" cy="772439"/>
      </dsp:txXfrm>
    </dsp:sp>
    <dsp:sp modelId="{BE2DFD86-0A92-4012-B601-7CF2B64FE40D}">
      <dsp:nvSpPr>
        <dsp:cNvPr id="0" name=""/>
        <dsp:cNvSpPr/>
      </dsp:nvSpPr>
      <dsp:spPr>
        <a:xfrm>
          <a:off x="3424483" y="820931"/>
          <a:ext cx="164100" cy="615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5377"/>
              </a:lnTo>
              <a:lnTo>
                <a:pt x="164100" y="6153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93052-FD69-4F9A-8535-476E70657C66}">
      <dsp:nvSpPr>
        <dsp:cNvPr id="0" name=""/>
        <dsp:cNvSpPr/>
      </dsp:nvSpPr>
      <dsp:spPr>
        <a:xfrm>
          <a:off x="3588584" y="1026057"/>
          <a:ext cx="1312805" cy="820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 dirty="0" smtClean="0"/>
            <a:t>产品</a:t>
          </a:r>
          <a:r>
            <a:rPr lang="en-US" altLang="zh-CN" sz="3400" kern="1200" dirty="0" smtClean="0"/>
            <a:t>1</a:t>
          </a:r>
          <a:endParaRPr lang="zh-CN" altLang="en-US" sz="3400" kern="1200" dirty="0"/>
        </a:p>
      </dsp:txBody>
      <dsp:txXfrm>
        <a:off x="3612616" y="1050089"/>
        <a:ext cx="1264741" cy="772439"/>
      </dsp:txXfrm>
    </dsp:sp>
    <dsp:sp modelId="{0E4D5A94-3A55-495F-8EEF-8DAB3882A40B}">
      <dsp:nvSpPr>
        <dsp:cNvPr id="0" name=""/>
        <dsp:cNvSpPr/>
      </dsp:nvSpPr>
      <dsp:spPr>
        <a:xfrm>
          <a:off x="3424483" y="820931"/>
          <a:ext cx="164100" cy="1641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1007"/>
              </a:lnTo>
              <a:lnTo>
                <a:pt x="164100" y="1641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EC4AB-1273-432F-9A85-50FD18D371E6}">
      <dsp:nvSpPr>
        <dsp:cNvPr id="0" name=""/>
        <dsp:cNvSpPr/>
      </dsp:nvSpPr>
      <dsp:spPr>
        <a:xfrm>
          <a:off x="3588584" y="2051687"/>
          <a:ext cx="1312805" cy="8205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 dirty="0" smtClean="0"/>
            <a:t>产品</a:t>
          </a:r>
          <a:r>
            <a:rPr lang="en-US" altLang="zh-CN" sz="3400" kern="1200" dirty="0" smtClean="0"/>
            <a:t>2</a:t>
          </a:r>
          <a:endParaRPr lang="zh-CN" altLang="en-US" sz="3400" kern="1200" dirty="0"/>
        </a:p>
      </dsp:txBody>
      <dsp:txXfrm>
        <a:off x="3612616" y="2075719"/>
        <a:ext cx="1264741" cy="7724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5F2F0-6ED0-4711-B445-931C0E46C032}">
      <dsp:nvSpPr>
        <dsp:cNvPr id="0" name=""/>
        <dsp:cNvSpPr/>
      </dsp:nvSpPr>
      <dsp:spPr>
        <a:xfrm>
          <a:off x="3315125" y="1465572"/>
          <a:ext cx="91440" cy="273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3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16A6A-8D2E-4AA7-A084-967E9D9C8BB1}">
      <dsp:nvSpPr>
        <dsp:cNvPr id="0" name=""/>
        <dsp:cNvSpPr/>
      </dsp:nvSpPr>
      <dsp:spPr>
        <a:xfrm>
          <a:off x="2500238" y="596359"/>
          <a:ext cx="860607" cy="273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073"/>
              </a:lnTo>
              <a:lnTo>
                <a:pt x="860607" y="186073"/>
              </a:lnTo>
              <a:lnTo>
                <a:pt x="860607" y="2730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8603F-7904-4E73-B316-8B66A6AF4061}">
      <dsp:nvSpPr>
        <dsp:cNvPr id="0" name=""/>
        <dsp:cNvSpPr/>
      </dsp:nvSpPr>
      <dsp:spPr>
        <a:xfrm>
          <a:off x="1639631" y="1465572"/>
          <a:ext cx="573738" cy="273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073"/>
              </a:lnTo>
              <a:lnTo>
                <a:pt x="573738" y="186073"/>
              </a:lnTo>
              <a:lnTo>
                <a:pt x="573738" y="273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5EAEE-6748-4C11-9135-FC19273406A0}">
      <dsp:nvSpPr>
        <dsp:cNvPr id="0" name=""/>
        <dsp:cNvSpPr/>
      </dsp:nvSpPr>
      <dsp:spPr>
        <a:xfrm>
          <a:off x="1065893" y="1465572"/>
          <a:ext cx="573738" cy="273047"/>
        </a:xfrm>
        <a:custGeom>
          <a:avLst/>
          <a:gdLst/>
          <a:ahLst/>
          <a:cxnLst/>
          <a:rect l="0" t="0" r="0" b="0"/>
          <a:pathLst>
            <a:path>
              <a:moveTo>
                <a:pt x="573738" y="0"/>
              </a:moveTo>
              <a:lnTo>
                <a:pt x="573738" y="186073"/>
              </a:lnTo>
              <a:lnTo>
                <a:pt x="0" y="186073"/>
              </a:lnTo>
              <a:lnTo>
                <a:pt x="0" y="273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4A34C-91C4-4C1E-9C08-CCEBE9405781}">
      <dsp:nvSpPr>
        <dsp:cNvPr id="0" name=""/>
        <dsp:cNvSpPr/>
      </dsp:nvSpPr>
      <dsp:spPr>
        <a:xfrm>
          <a:off x="1639631" y="596359"/>
          <a:ext cx="860607" cy="273047"/>
        </a:xfrm>
        <a:custGeom>
          <a:avLst/>
          <a:gdLst/>
          <a:ahLst/>
          <a:cxnLst/>
          <a:rect l="0" t="0" r="0" b="0"/>
          <a:pathLst>
            <a:path>
              <a:moveTo>
                <a:pt x="860607" y="0"/>
              </a:moveTo>
              <a:lnTo>
                <a:pt x="860607" y="186073"/>
              </a:lnTo>
              <a:lnTo>
                <a:pt x="0" y="186073"/>
              </a:lnTo>
              <a:lnTo>
                <a:pt x="0" y="2730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E7E1B1-38C1-43A3-BA42-63FB67C666C7}">
      <dsp:nvSpPr>
        <dsp:cNvPr id="0" name=""/>
        <dsp:cNvSpPr/>
      </dsp:nvSpPr>
      <dsp:spPr>
        <a:xfrm>
          <a:off x="2030816" y="193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25F72-8543-43D5-BC02-86C07AEA0ADC}">
      <dsp:nvSpPr>
        <dsp:cNvPr id="0" name=""/>
        <dsp:cNvSpPr/>
      </dsp:nvSpPr>
      <dsp:spPr>
        <a:xfrm>
          <a:off x="2135132" y="99293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2152593" y="116754"/>
        <a:ext cx="903922" cy="561244"/>
      </dsp:txXfrm>
    </dsp:sp>
    <dsp:sp modelId="{0398B461-7ED6-427F-959C-0EF24CB31F11}">
      <dsp:nvSpPr>
        <dsp:cNvPr id="0" name=""/>
        <dsp:cNvSpPr/>
      </dsp:nvSpPr>
      <dsp:spPr>
        <a:xfrm>
          <a:off x="1170209" y="869406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00CD0-6643-493B-891E-38A735075CA5}">
      <dsp:nvSpPr>
        <dsp:cNvPr id="0" name=""/>
        <dsp:cNvSpPr/>
      </dsp:nvSpPr>
      <dsp:spPr>
        <a:xfrm>
          <a:off x="1274525" y="968507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1291986" y="985968"/>
        <a:ext cx="903922" cy="561244"/>
      </dsp:txXfrm>
    </dsp:sp>
    <dsp:sp modelId="{FF9B084E-7C35-475D-BFE4-D25160CEFA0D}">
      <dsp:nvSpPr>
        <dsp:cNvPr id="0" name=""/>
        <dsp:cNvSpPr/>
      </dsp:nvSpPr>
      <dsp:spPr>
        <a:xfrm>
          <a:off x="596470" y="1738620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B831C-E61E-4176-A75C-52D3365B8334}">
      <dsp:nvSpPr>
        <dsp:cNvPr id="0" name=""/>
        <dsp:cNvSpPr/>
      </dsp:nvSpPr>
      <dsp:spPr>
        <a:xfrm>
          <a:off x="700786" y="1837720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718247" y="1855181"/>
        <a:ext cx="903922" cy="561244"/>
      </dsp:txXfrm>
    </dsp:sp>
    <dsp:sp modelId="{5BEAECCF-692F-40CA-BCAE-687A37BA8CD5}">
      <dsp:nvSpPr>
        <dsp:cNvPr id="0" name=""/>
        <dsp:cNvSpPr/>
      </dsp:nvSpPr>
      <dsp:spPr>
        <a:xfrm>
          <a:off x="1743947" y="1738620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66DA3-7A27-4798-BAF0-9F7B746D5D55}">
      <dsp:nvSpPr>
        <dsp:cNvPr id="0" name=""/>
        <dsp:cNvSpPr/>
      </dsp:nvSpPr>
      <dsp:spPr>
        <a:xfrm>
          <a:off x="1848263" y="1837720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1865724" y="1855181"/>
        <a:ext cx="903922" cy="561244"/>
      </dsp:txXfrm>
    </dsp:sp>
    <dsp:sp modelId="{4A60487E-165C-449E-8F89-268DA64E9BE3}">
      <dsp:nvSpPr>
        <dsp:cNvPr id="0" name=""/>
        <dsp:cNvSpPr/>
      </dsp:nvSpPr>
      <dsp:spPr>
        <a:xfrm>
          <a:off x="2891423" y="869406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DFCD2-06D9-46EC-8401-43E541974AAB}">
      <dsp:nvSpPr>
        <dsp:cNvPr id="0" name=""/>
        <dsp:cNvSpPr/>
      </dsp:nvSpPr>
      <dsp:spPr>
        <a:xfrm>
          <a:off x="2995739" y="968507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3013200" y="985968"/>
        <a:ext cx="903922" cy="561244"/>
      </dsp:txXfrm>
    </dsp:sp>
    <dsp:sp modelId="{3AF95485-8702-49C4-9A95-47094B5F5DDA}">
      <dsp:nvSpPr>
        <dsp:cNvPr id="0" name=""/>
        <dsp:cNvSpPr/>
      </dsp:nvSpPr>
      <dsp:spPr>
        <a:xfrm>
          <a:off x="2891423" y="1738620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D8FFE-6DDE-4638-AC81-336208CFB2E6}">
      <dsp:nvSpPr>
        <dsp:cNvPr id="0" name=""/>
        <dsp:cNvSpPr/>
      </dsp:nvSpPr>
      <dsp:spPr>
        <a:xfrm>
          <a:off x="2995739" y="1837720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3013200" y="1855181"/>
        <a:ext cx="903922" cy="5612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5F2F0-6ED0-4711-B445-931C0E46C032}">
      <dsp:nvSpPr>
        <dsp:cNvPr id="0" name=""/>
        <dsp:cNvSpPr/>
      </dsp:nvSpPr>
      <dsp:spPr>
        <a:xfrm>
          <a:off x="3315125" y="1465572"/>
          <a:ext cx="91440" cy="273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3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16A6A-8D2E-4AA7-A084-967E9D9C8BB1}">
      <dsp:nvSpPr>
        <dsp:cNvPr id="0" name=""/>
        <dsp:cNvSpPr/>
      </dsp:nvSpPr>
      <dsp:spPr>
        <a:xfrm>
          <a:off x="2500238" y="596359"/>
          <a:ext cx="860607" cy="273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073"/>
              </a:lnTo>
              <a:lnTo>
                <a:pt x="860607" y="186073"/>
              </a:lnTo>
              <a:lnTo>
                <a:pt x="860607" y="2730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8603F-7904-4E73-B316-8B66A6AF4061}">
      <dsp:nvSpPr>
        <dsp:cNvPr id="0" name=""/>
        <dsp:cNvSpPr/>
      </dsp:nvSpPr>
      <dsp:spPr>
        <a:xfrm>
          <a:off x="1639631" y="1465572"/>
          <a:ext cx="573738" cy="273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073"/>
              </a:lnTo>
              <a:lnTo>
                <a:pt x="573738" y="186073"/>
              </a:lnTo>
              <a:lnTo>
                <a:pt x="573738" y="273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5EAEE-6748-4C11-9135-FC19273406A0}">
      <dsp:nvSpPr>
        <dsp:cNvPr id="0" name=""/>
        <dsp:cNvSpPr/>
      </dsp:nvSpPr>
      <dsp:spPr>
        <a:xfrm>
          <a:off x="1065893" y="1465572"/>
          <a:ext cx="573738" cy="273047"/>
        </a:xfrm>
        <a:custGeom>
          <a:avLst/>
          <a:gdLst/>
          <a:ahLst/>
          <a:cxnLst/>
          <a:rect l="0" t="0" r="0" b="0"/>
          <a:pathLst>
            <a:path>
              <a:moveTo>
                <a:pt x="573738" y="0"/>
              </a:moveTo>
              <a:lnTo>
                <a:pt x="573738" y="186073"/>
              </a:lnTo>
              <a:lnTo>
                <a:pt x="0" y="186073"/>
              </a:lnTo>
              <a:lnTo>
                <a:pt x="0" y="273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4A34C-91C4-4C1E-9C08-CCEBE9405781}">
      <dsp:nvSpPr>
        <dsp:cNvPr id="0" name=""/>
        <dsp:cNvSpPr/>
      </dsp:nvSpPr>
      <dsp:spPr>
        <a:xfrm>
          <a:off x="1639631" y="596359"/>
          <a:ext cx="860607" cy="273047"/>
        </a:xfrm>
        <a:custGeom>
          <a:avLst/>
          <a:gdLst/>
          <a:ahLst/>
          <a:cxnLst/>
          <a:rect l="0" t="0" r="0" b="0"/>
          <a:pathLst>
            <a:path>
              <a:moveTo>
                <a:pt x="860607" y="0"/>
              </a:moveTo>
              <a:lnTo>
                <a:pt x="860607" y="186073"/>
              </a:lnTo>
              <a:lnTo>
                <a:pt x="0" y="186073"/>
              </a:lnTo>
              <a:lnTo>
                <a:pt x="0" y="2730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E7E1B1-38C1-43A3-BA42-63FB67C666C7}">
      <dsp:nvSpPr>
        <dsp:cNvPr id="0" name=""/>
        <dsp:cNvSpPr/>
      </dsp:nvSpPr>
      <dsp:spPr>
        <a:xfrm>
          <a:off x="2030816" y="193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25F72-8543-43D5-BC02-86C07AEA0ADC}">
      <dsp:nvSpPr>
        <dsp:cNvPr id="0" name=""/>
        <dsp:cNvSpPr/>
      </dsp:nvSpPr>
      <dsp:spPr>
        <a:xfrm>
          <a:off x="2135132" y="99293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2152593" y="116754"/>
        <a:ext cx="903922" cy="561244"/>
      </dsp:txXfrm>
    </dsp:sp>
    <dsp:sp modelId="{0398B461-7ED6-427F-959C-0EF24CB31F11}">
      <dsp:nvSpPr>
        <dsp:cNvPr id="0" name=""/>
        <dsp:cNvSpPr/>
      </dsp:nvSpPr>
      <dsp:spPr>
        <a:xfrm>
          <a:off x="1170209" y="869406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00CD0-6643-493B-891E-38A735075CA5}">
      <dsp:nvSpPr>
        <dsp:cNvPr id="0" name=""/>
        <dsp:cNvSpPr/>
      </dsp:nvSpPr>
      <dsp:spPr>
        <a:xfrm>
          <a:off x="1274525" y="968507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1291986" y="985968"/>
        <a:ext cx="903922" cy="561244"/>
      </dsp:txXfrm>
    </dsp:sp>
    <dsp:sp modelId="{FF9B084E-7C35-475D-BFE4-D25160CEFA0D}">
      <dsp:nvSpPr>
        <dsp:cNvPr id="0" name=""/>
        <dsp:cNvSpPr/>
      </dsp:nvSpPr>
      <dsp:spPr>
        <a:xfrm>
          <a:off x="596470" y="1738620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B831C-E61E-4176-A75C-52D3365B8334}">
      <dsp:nvSpPr>
        <dsp:cNvPr id="0" name=""/>
        <dsp:cNvSpPr/>
      </dsp:nvSpPr>
      <dsp:spPr>
        <a:xfrm>
          <a:off x="700786" y="1837720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718247" y="1855181"/>
        <a:ext cx="903922" cy="561244"/>
      </dsp:txXfrm>
    </dsp:sp>
    <dsp:sp modelId="{5BEAECCF-692F-40CA-BCAE-687A37BA8CD5}">
      <dsp:nvSpPr>
        <dsp:cNvPr id="0" name=""/>
        <dsp:cNvSpPr/>
      </dsp:nvSpPr>
      <dsp:spPr>
        <a:xfrm>
          <a:off x="1743947" y="1738620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66DA3-7A27-4798-BAF0-9F7B746D5D55}">
      <dsp:nvSpPr>
        <dsp:cNvPr id="0" name=""/>
        <dsp:cNvSpPr/>
      </dsp:nvSpPr>
      <dsp:spPr>
        <a:xfrm>
          <a:off x="1848263" y="1837720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1865724" y="1855181"/>
        <a:ext cx="903922" cy="561244"/>
      </dsp:txXfrm>
    </dsp:sp>
    <dsp:sp modelId="{4A60487E-165C-449E-8F89-268DA64E9BE3}">
      <dsp:nvSpPr>
        <dsp:cNvPr id="0" name=""/>
        <dsp:cNvSpPr/>
      </dsp:nvSpPr>
      <dsp:spPr>
        <a:xfrm>
          <a:off x="2891423" y="869406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DFCD2-06D9-46EC-8401-43E541974AAB}">
      <dsp:nvSpPr>
        <dsp:cNvPr id="0" name=""/>
        <dsp:cNvSpPr/>
      </dsp:nvSpPr>
      <dsp:spPr>
        <a:xfrm>
          <a:off x="2995739" y="968507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3013200" y="985968"/>
        <a:ext cx="903922" cy="561244"/>
      </dsp:txXfrm>
    </dsp:sp>
    <dsp:sp modelId="{3AF95485-8702-49C4-9A95-47094B5F5DDA}">
      <dsp:nvSpPr>
        <dsp:cNvPr id="0" name=""/>
        <dsp:cNvSpPr/>
      </dsp:nvSpPr>
      <dsp:spPr>
        <a:xfrm>
          <a:off x="2891423" y="1738620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D8FFE-6DDE-4638-AC81-336208CFB2E6}">
      <dsp:nvSpPr>
        <dsp:cNvPr id="0" name=""/>
        <dsp:cNvSpPr/>
      </dsp:nvSpPr>
      <dsp:spPr>
        <a:xfrm>
          <a:off x="2995739" y="1837720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3013200" y="1855181"/>
        <a:ext cx="903922" cy="5612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75F2F0-6ED0-4711-B445-931C0E46C032}">
      <dsp:nvSpPr>
        <dsp:cNvPr id="0" name=""/>
        <dsp:cNvSpPr/>
      </dsp:nvSpPr>
      <dsp:spPr>
        <a:xfrm>
          <a:off x="3315125" y="1465572"/>
          <a:ext cx="91440" cy="2730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3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16A6A-8D2E-4AA7-A084-967E9D9C8BB1}">
      <dsp:nvSpPr>
        <dsp:cNvPr id="0" name=""/>
        <dsp:cNvSpPr/>
      </dsp:nvSpPr>
      <dsp:spPr>
        <a:xfrm>
          <a:off x="2500238" y="596359"/>
          <a:ext cx="860607" cy="273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073"/>
              </a:lnTo>
              <a:lnTo>
                <a:pt x="860607" y="186073"/>
              </a:lnTo>
              <a:lnTo>
                <a:pt x="860607" y="2730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8603F-7904-4E73-B316-8B66A6AF4061}">
      <dsp:nvSpPr>
        <dsp:cNvPr id="0" name=""/>
        <dsp:cNvSpPr/>
      </dsp:nvSpPr>
      <dsp:spPr>
        <a:xfrm>
          <a:off x="1639631" y="1465572"/>
          <a:ext cx="573738" cy="2730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073"/>
              </a:lnTo>
              <a:lnTo>
                <a:pt x="573738" y="186073"/>
              </a:lnTo>
              <a:lnTo>
                <a:pt x="573738" y="273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5EAEE-6748-4C11-9135-FC19273406A0}">
      <dsp:nvSpPr>
        <dsp:cNvPr id="0" name=""/>
        <dsp:cNvSpPr/>
      </dsp:nvSpPr>
      <dsp:spPr>
        <a:xfrm>
          <a:off x="1065893" y="1465572"/>
          <a:ext cx="573738" cy="273047"/>
        </a:xfrm>
        <a:custGeom>
          <a:avLst/>
          <a:gdLst/>
          <a:ahLst/>
          <a:cxnLst/>
          <a:rect l="0" t="0" r="0" b="0"/>
          <a:pathLst>
            <a:path>
              <a:moveTo>
                <a:pt x="573738" y="0"/>
              </a:moveTo>
              <a:lnTo>
                <a:pt x="573738" y="186073"/>
              </a:lnTo>
              <a:lnTo>
                <a:pt x="0" y="186073"/>
              </a:lnTo>
              <a:lnTo>
                <a:pt x="0" y="2730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4A34C-91C4-4C1E-9C08-CCEBE9405781}">
      <dsp:nvSpPr>
        <dsp:cNvPr id="0" name=""/>
        <dsp:cNvSpPr/>
      </dsp:nvSpPr>
      <dsp:spPr>
        <a:xfrm>
          <a:off x="1639631" y="596359"/>
          <a:ext cx="860607" cy="273047"/>
        </a:xfrm>
        <a:custGeom>
          <a:avLst/>
          <a:gdLst/>
          <a:ahLst/>
          <a:cxnLst/>
          <a:rect l="0" t="0" r="0" b="0"/>
          <a:pathLst>
            <a:path>
              <a:moveTo>
                <a:pt x="860607" y="0"/>
              </a:moveTo>
              <a:lnTo>
                <a:pt x="860607" y="186073"/>
              </a:lnTo>
              <a:lnTo>
                <a:pt x="0" y="186073"/>
              </a:lnTo>
              <a:lnTo>
                <a:pt x="0" y="2730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E7E1B1-38C1-43A3-BA42-63FB67C666C7}">
      <dsp:nvSpPr>
        <dsp:cNvPr id="0" name=""/>
        <dsp:cNvSpPr/>
      </dsp:nvSpPr>
      <dsp:spPr>
        <a:xfrm>
          <a:off x="2030816" y="193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025F72-8543-43D5-BC02-86C07AEA0ADC}">
      <dsp:nvSpPr>
        <dsp:cNvPr id="0" name=""/>
        <dsp:cNvSpPr/>
      </dsp:nvSpPr>
      <dsp:spPr>
        <a:xfrm>
          <a:off x="2135132" y="99293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2152593" y="116754"/>
        <a:ext cx="903922" cy="561244"/>
      </dsp:txXfrm>
    </dsp:sp>
    <dsp:sp modelId="{0398B461-7ED6-427F-959C-0EF24CB31F11}">
      <dsp:nvSpPr>
        <dsp:cNvPr id="0" name=""/>
        <dsp:cNvSpPr/>
      </dsp:nvSpPr>
      <dsp:spPr>
        <a:xfrm>
          <a:off x="1170209" y="869406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300CD0-6643-493B-891E-38A735075CA5}">
      <dsp:nvSpPr>
        <dsp:cNvPr id="0" name=""/>
        <dsp:cNvSpPr/>
      </dsp:nvSpPr>
      <dsp:spPr>
        <a:xfrm>
          <a:off x="1274525" y="968507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1291986" y="985968"/>
        <a:ext cx="903922" cy="561244"/>
      </dsp:txXfrm>
    </dsp:sp>
    <dsp:sp modelId="{FF9B084E-7C35-475D-BFE4-D25160CEFA0D}">
      <dsp:nvSpPr>
        <dsp:cNvPr id="0" name=""/>
        <dsp:cNvSpPr/>
      </dsp:nvSpPr>
      <dsp:spPr>
        <a:xfrm>
          <a:off x="596470" y="1738620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0B831C-E61E-4176-A75C-52D3365B8334}">
      <dsp:nvSpPr>
        <dsp:cNvPr id="0" name=""/>
        <dsp:cNvSpPr/>
      </dsp:nvSpPr>
      <dsp:spPr>
        <a:xfrm>
          <a:off x="700786" y="1837720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718247" y="1855181"/>
        <a:ext cx="903922" cy="561244"/>
      </dsp:txXfrm>
    </dsp:sp>
    <dsp:sp modelId="{5BEAECCF-692F-40CA-BCAE-687A37BA8CD5}">
      <dsp:nvSpPr>
        <dsp:cNvPr id="0" name=""/>
        <dsp:cNvSpPr/>
      </dsp:nvSpPr>
      <dsp:spPr>
        <a:xfrm>
          <a:off x="1743947" y="1738620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66DA3-7A27-4798-BAF0-9F7B746D5D55}">
      <dsp:nvSpPr>
        <dsp:cNvPr id="0" name=""/>
        <dsp:cNvSpPr/>
      </dsp:nvSpPr>
      <dsp:spPr>
        <a:xfrm>
          <a:off x="1848263" y="1837720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1865724" y="1855181"/>
        <a:ext cx="903922" cy="561244"/>
      </dsp:txXfrm>
    </dsp:sp>
    <dsp:sp modelId="{4A60487E-165C-449E-8F89-268DA64E9BE3}">
      <dsp:nvSpPr>
        <dsp:cNvPr id="0" name=""/>
        <dsp:cNvSpPr/>
      </dsp:nvSpPr>
      <dsp:spPr>
        <a:xfrm>
          <a:off x="2891423" y="869406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DFCD2-06D9-46EC-8401-43E541974AAB}">
      <dsp:nvSpPr>
        <dsp:cNvPr id="0" name=""/>
        <dsp:cNvSpPr/>
      </dsp:nvSpPr>
      <dsp:spPr>
        <a:xfrm>
          <a:off x="2995739" y="968507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3013200" y="985968"/>
        <a:ext cx="903922" cy="561244"/>
      </dsp:txXfrm>
    </dsp:sp>
    <dsp:sp modelId="{3AF95485-8702-49C4-9A95-47094B5F5DDA}">
      <dsp:nvSpPr>
        <dsp:cNvPr id="0" name=""/>
        <dsp:cNvSpPr/>
      </dsp:nvSpPr>
      <dsp:spPr>
        <a:xfrm>
          <a:off x="2891423" y="1738620"/>
          <a:ext cx="938844" cy="596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7D8FFE-6DDE-4638-AC81-336208CFB2E6}">
      <dsp:nvSpPr>
        <dsp:cNvPr id="0" name=""/>
        <dsp:cNvSpPr/>
      </dsp:nvSpPr>
      <dsp:spPr>
        <a:xfrm>
          <a:off x="2995739" y="1837720"/>
          <a:ext cx="938844" cy="596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2400" kern="1200"/>
        </a:p>
      </dsp:txBody>
      <dsp:txXfrm>
        <a:off x="3013200" y="1855181"/>
        <a:ext cx="903922" cy="5612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740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B2CA26-5D07-41DD-A455-1A13E1E1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9597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6">
            <a:extLst>
              <a:ext uri="{FF2B5EF4-FFF2-40B4-BE49-F238E27FC236}">
                <a16:creationId xmlns:a16="http://schemas.microsoft.com/office/drawing/2014/main" id="{CF3999EC-5145-44F3-A26F-47283059C6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0519" y="204487"/>
            <a:ext cx="1160544" cy="34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6BFA4B2A-5E9E-44CD-9B83-AC7673191F49}"/>
              </a:ext>
            </a:extLst>
          </p:cNvPr>
          <p:cNvSpPr/>
          <p:nvPr userDrawn="1"/>
        </p:nvSpPr>
        <p:spPr>
          <a:xfrm>
            <a:off x="963" y="731851"/>
            <a:ext cx="12186000" cy="36000"/>
          </a:xfrm>
          <a:prstGeom prst="rect">
            <a:avLst/>
          </a:prstGeom>
          <a:gradFill flip="none" rotWithShape="1">
            <a:gsLst>
              <a:gs pos="14000">
                <a:srgbClr val="4F81BD">
                  <a:tint val="66000"/>
                  <a:satMod val="160000"/>
                </a:srgbClr>
              </a:gs>
              <a:gs pos="28000">
                <a:srgbClr val="4F81BD">
                  <a:tint val="66000"/>
                  <a:satMod val="160000"/>
                </a:srgbClr>
              </a:gs>
              <a:gs pos="31000">
                <a:srgbClr val="4F81BD">
                  <a:tint val="66000"/>
                  <a:satMod val="160000"/>
                </a:srgbClr>
              </a:gs>
              <a:gs pos="21000">
                <a:srgbClr val="4F81BD">
                  <a:tint val="66000"/>
                  <a:satMod val="160000"/>
                </a:srgbClr>
              </a:gs>
              <a:gs pos="47000">
                <a:srgbClr val="4F81BD">
                  <a:tint val="44500"/>
                  <a:satMod val="160000"/>
                </a:srgbClr>
              </a:gs>
              <a:gs pos="57000">
                <a:srgbClr val="4F81BD">
                  <a:tint val="23500"/>
                  <a:satMod val="160000"/>
                </a:srgbClr>
              </a:gs>
            </a:gsLst>
            <a:lin ang="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lIns="91427" tIns="45719" rIns="91427" bIns="45719" rtlCol="0" anchor="ctr"/>
          <a:lstStyle/>
          <a:p>
            <a:pPr algn="ctr" defTabSz="914150">
              <a:defRPr/>
            </a:pPr>
            <a:endParaRPr lang="zh-CN" altLang="en-US" sz="1900" kern="0">
              <a:solidFill>
                <a:srgbClr val="000000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75511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27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B2CA26-5D07-41DD-A455-1A13E1E1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lIns="91426" tIns="45718" rIns="91426" bIns="45718"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3111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43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692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419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476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3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3">
          <a:solidFill>
            <a:schemeClr val="tx2"/>
          </a:solidFill>
          <a:latin typeface="Arial" charset="0"/>
          <a:ea typeface="华文细黑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3">
          <a:solidFill>
            <a:schemeClr val="tx2"/>
          </a:solidFill>
          <a:latin typeface="Arial" charset="0"/>
          <a:ea typeface="华文细黑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3">
          <a:solidFill>
            <a:schemeClr val="tx2"/>
          </a:solidFill>
          <a:latin typeface="Arial" charset="0"/>
          <a:ea typeface="华文细黑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3">
          <a:solidFill>
            <a:schemeClr val="tx2"/>
          </a:solidFill>
          <a:latin typeface="Arial" charset="0"/>
          <a:ea typeface="华文细黑" pitchFamily="2" charset="-122"/>
        </a:defRPr>
      </a:lvl5pPr>
      <a:lvl6pPr marL="548233" algn="l" rtl="0" eaLnBrk="1" fontAlgn="base" hangingPunct="1">
        <a:spcBef>
          <a:spcPct val="0"/>
        </a:spcBef>
        <a:spcAft>
          <a:spcPct val="0"/>
        </a:spcAft>
        <a:defRPr sz="2915">
          <a:solidFill>
            <a:schemeClr val="tx2"/>
          </a:solidFill>
          <a:latin typeface="Arial" charset="0"/>
          <a:ea typeface="华文细黑" pitchFamily="2" charset="-122"/>
        </a:defRPr>
      </a:lvl6pPr>
      <a:lvl7pPr marL="1096469" algn="l" rtl="0" eaLnBrk="1" fontAlgn="base" hangingPunct="1">
        <a:spcBef>
          <a:spcPct val="0"/>
        </a:spcBef>
        <a:spcAft>
          <a:spcPct val="0"/>
        </a:spcAft>
        <a:defRPr sz="2915">
          <a:solidFill>
            <a:schemeClr val="tx2"/>
          </a:solidFill>
          <a:latin typeface="Arial" charset="0"/>
          <a:ea typeface="华文细黑" pitchFamily="2" charset="-122"/>
        </a:defRPr>
      </a:lvl7pPr>
      <a:lvl8pPr marL="1644702" algn="l" rtl="0" eaLnBrk="1" fontAlgn="base" hangingPunct="1">
        <a:spcBef>
          <a:spcPct val="0"/>
        </a:spcBef>
        <a:spcAft>
          <a:spcPct val="0"/>
        </a:spcAft>
        <a:defRPr sz="2915">
          <a:solidFill>
            <a:schemeClr val="tx2"/>
          </a:solidFill>
          <a:latin typeface="Arial" charset="0"/>
          <a:ea typeface="华文细黑" pitchFamily="2" charset="-122"/>
        </a:defRPr>
      </a:lvl8pPr>
      <a:lvl9pPr marL="2192936" algn="l" rtl="0" eaLnBrk="1" fontAlgn="base" hangingPunct="1">
        <a:spcBef>
          <a:spcPct val="0"/>
        </a:spcBef>
        <a:spcAft>
          <a:spcPct val="0"/>
        </a:spcAft>
        <a:defRPr sz="2915">
          <a:solidFill>
            <a:schemeClr val="tx2"/>
          </a:solidFill>
          <a:latin typeface="Arial" charset="0"/>
          <a:ea typeface="华文细黑" pitchFamily="2" charset="-122"/>
        </a:defRPr>
      </a:lvl9pPr>
    </p:titleStyle>
    <p:bodyStyle>
      <a:lvl1pPr marL="405789" indent="-405789" algn="l" rtl="0" eaLnBrk="0" fontAlgn="base" hangingPunct="0">
        <a:spcBef>
          <a:spcPct val="20000"/>
        </a:spcBef>
        <a:spcAft>
          <a:spcPct val="0"/>
        </a:spcAft>
        <a:buChar char="•"/>
        <a:defRPr sz="3812">
          <a:solidFill>
            <a:schemeClr val="tx1"/>
          </a:solidFill>
          <a:latin typeface="+mn-lt"/>
          <a:ea typeface="+mn-ea"/>
          <a:cs typeface="+mn-cs"/>
        </a:defRPr>
      </a:lvl1pPr>
      <a:lvl2pPr marL="884550" indent="-336378" algn="l" rtl="0" eaLnBrk="0" fontAlgn="base" hangingPunct="0">
        <a:spcBef>
          <a:spcPct val="20000"/>
        </a:spcBef>
        <a:spcAft>
          <a:spcPct val="0"/>
        </a:spcAft>
        <a:buChar char="–"/>
        <a:defRPr sz="3251">
          <a:solidFill>
            <a:schemeClr val="tx1"/>
          </a:solidFill>
          <a:latin typeface="+mn-lt"/>
          <a:ea typeface="+mn-ea"/>
        </a:defRPr>
      </a:lvl2pPr>
      <a:lvl3pPr marL="1365090" indent="-268747" algn="l" rtl="0" eaLnBrk="0" fontAlgn="base" hangingPunct="0">
        <a:spcBef>
          <a:spcPct val="20000"/>
        </a:spcBef>
        <a:spcAft>
          <a:spcPct val="0"/>
        </a:spcAft>
        <a:buChar char="•"/>
        <a:defRPr sz="2803">
          <a:solidFill>
            <a:schemeClr val="tx1"/>
          </a:solidFill>
          <a:latin typeface="+mn-lt"/>
          <a:ea typeface="+mn-ea"/>
        </a:defRPr>
      </a:lvl3pPr>
      <a:lvl4pPr marL="1913260" indent="-268747" algn="l" rtl="0" eaLnBrk="0" fontAlgn="base" hangingPunct="0">
        <a:spcBef>
          <a:spcPct val="20000"/>
        </a:spcBef>
        <a:spcAft>
          <a:spcPct val="0"/>
        </a:spcAft>
        <a:buChar char="–"/>
        <a:defRPr sz="2355">
          <a:solidFill>
            <a:schemeClr val="tx1"/>
          </a:solidFill>
          <a:latin typeface="+mn-lt"/>
          <a:ea typeface="+mn-ea"/>
        </a:defRPr>
      </a:lvl4pPr>
      <a:lvl5pPr marL="2463213" indent="-268747" algn="l" rtl="0" eaLnBrk="0" fontAlgn="base" hangingPunct="0">
        <a:spcBef>
          <a:spcPct val="20000"/>
        </a:spcBef>
        <a:spcAft>
          <a:spcPct val="0"/>
        </a:spcAft>
        <a:buChar char="»"/>
        <a:defRPr sz="2355">
          <a:solidFill>
            <a:schemeClr val="tx1"/>
          </a:solidFill>
          <a:latin typeface="+mn-lt"/>
          <a:ea typeface="+mn-ea"/>
        </a:defRPr>
      </a:lvl5pPr>
      <a:lvl6pPr marL="3015291" indent="-274116" algn="l" rtl="0" eaLnBrk="1" fontAlgn="base" hangingPunct="1">
        <a:spcBef>
          <a:spcPct val="20000"/>
        </a:spcBef>
        <a:spcAft>
          <a:spcPct val="0"/>
        </a:spcAft>
        <a:buChar char="»"/>
        <a:defRPr sz="2355">
          <a:solidFill>
            <a:schemeClr val="tx1"/>
          </a:solidFill>
          <a:latin typeface="+mn-lt"/>
          <a:ea typeface="+mn-ea"/>
        </a:defRPr>
      </a:lvl6pPr>
      <a:lvl7pPr marL="3563526" indent="-274116" algn="l" rtl="0" eaLnBrk="1" fontAlgn="base" hangingPunct="1">
        <a:spcBef>
          <a:spcPct val="20000"/>
        </a:spcBef>
        <a:spcAft>
          <a:spcPct val="0"/>
        </a:spcAft>
        <a:buChar char="»"/>
        <a:defRPr sz="2355">
          <a:solidFill>
            <a:schemeClr val="tx1"/>
          </a:solidFill>
          <a:latin typeface="+mn-lt"/>
          <a:ea typeface="+mn-ea"/>
        </a:defRPr>
      </a:lvl7pPr>
      <a:lvl8pPr marL="4111760" indent="-274116" algn="l" rtl="0" eaLnBrk="1" fontAlgn="base" hangingPunct="1">
        <a:spcBef>
          <a:spcPct val="20000"/>
        </a:spcBef>
        <a:spcAft>
          <a:spcPct val="0"/>
        </a:spcAft>
        <a:buChar char="»"/>
        <a:defRPr sz="2355">
          <a:solidFill>
            <a:schemeClr val="tx1"/>
          </a:solidFill>
          <a:latin typeface="+mn-lt"/>
          <a:ea typeface="+mn-ea"/>
        </a:defRPr>
      </a:lvl8pPr>
      <a:lvl9pPr marL="4659994" indent="-274116" algn="l" rtl="0" eaLnBrk="1" fontAlgn="base" hangingPunct="1">
        <a:spcBef>
          <a:spcPct val="20000"/>
        </a:spcBef>
        <a:spcAft>
          <a:spcPct val="0"/>
        </a:spcAft>
        <a:buChar char="»"/>
        <a:defRPr sz="235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1096469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1pPr>
      <a:lvl2pPr marL="548233" algn="l" defTabSz="1096469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2pPr>
      <a:lvl3pPr marL="1096469" algn="l" defTabSz="1096469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3pPr>
      <a:lvl4pPr marL="1644702" algn="l" defTabSz="1096469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4pPr>
      <a:lvl5pPr marL="2192936" algn="l" defTabSz="1096469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5pPr>
      <a:lvl6pPr marL="2741174" algn="l" defTabSz="1096469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6pPr>
      <a:lvl7pPr marL="3289404" algn="l" defTabSz="1096469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7pPr>
      <a:lvl8pPr marL="3837639" algn="l" defTabSz="1096469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8pPr>
      <a:lvl9pPr marL="4385874" algn="l" defTabSz="1096469" rtl="0" eaLnBrk="1" latinLnBrk="0" hangingPunct="1">
        <a:defRPr sz="21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340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华文细黑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华文细黑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华文细黑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  <a:ea typeface="华文细黑" pitchFamily="2" charset="-122"/>
        </a:defRPr>
      </a:lvl5pPr>
      <a:lvl6pPr marL="548177" algn="l" rtl="0" eaLnBrk="1" fontAlgn="base" hangingPunct="1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  <a:ea typeface="华文细黑" pitchFamily="2" charset="-122"/>
        </a:defRPr>
      </a:lvl6pPr>
      <a:lvl7pPr marL="1096351" algn="l" rtl="0" eaLnBrk="1" fontAlgn="base" hangingPunct="1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  <a:ea typeface="华文细黑" pitchFamily="2" charset="-122"/>
        </a:defRPr>
      </a:lvl7pPr>
      <a:lvl8pPr marL="1644538" algn="l" rtl="0" eaLnBrk="1" fontAlgn="base" hangingPunct="1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  <a:ea typeface="华文细黑" pitchFamily="2" charset="-122"/>
        </a:defRPr>
      </a:lvl8pPr>
      <a:lvl9pPr marL="2192712" algn="l" rtl="0" eaLnBrk="1" fontAlgn="base" hangingPunct="1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  <a:ea typeface="华文细黑" pitchFamily="2" charset="-122"/>
        </a:defRPr>
      </a:lvl9pPr>
    </p:titleStyle>
    <p:bodyStyle>
      <a:lvl1pPr marL="405749" indent="-405749" algn="l" rtl="0" eaLnBrk="0" fontAlgn="base" hangingPunct="0">
        <a:spcBef>
          <a:spcPct val="20000"/>
        </a:spcBef>
        <a:spcAft>
          <a:spcPct val="0"/>
        </a:spcAft>
        <a:buChar char="•"/>
        <a:defRPr sz="3900">
          <a:solidFill>
            <a:schemeClr val="tx1"/>
          </a:solidFill>
          <a:latin typeface="+mn-lt"/>
          <a:ea typeface="+mn-ea"/>
          <a:cs typeface="+mn-cs"/>
        </a:defRPr>
      </a:lvl1pPr>
      <a:lvl2pPr marL="884459" indent="-336346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  <a:ea typeface="+mn-ea"/>
        </a:defRPr>
      </a:lvl2pPr>
      <a:lvl3pPr marL="1364951" indent="-26872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</a:defRPr>
      </a:lvl3pPr>
      <a:lvl4pPr marL="1913063" indent="-26872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462960" indent="-26872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3014975" indent="-274089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3563162" indent="-274089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4111336" indent="-274089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4659514" indent="-274089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10963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8177" algn="l" defTabSz="10963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351" algn="l" defTabSz="10963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538" algn="l" defTabSz="10963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2712" algn="l" defTabSz="10963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40894" algn="l" defTabSz="10963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066" algn="l" defTabSz="10963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243" algn="l" defTabSz="10963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85424" algn="l" defTabSz="1096351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14286" y="2351315"/>
            <a:ext cx="98406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宏观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市场分析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品牌及产品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技术分析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空气净化器产品功能技术点对比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总结及建议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4289" y="1582057"/>
            <a:ext cx="1611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89752" y="5126804"/>
            <a:ext cx="5856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注：</a:t>
            </a:r>
            <a:r>
              <a:rPr lang="en-US" altLang="zh-CN" dirty="0" smtClean="0"/>
              <a:t>1.</a:t>
            </a:r>
            <a:r>
              <a:rPr lang="zh-CN" altLang="en-US" dirty="0" smtClean="0"/>
              <a:t>宏观市场分析涵盖产品趋势和市场趋势两个维度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2</a:t>
            </a:r>
            <a:r>
              <a:rPr lang="en-US" altLang="zh-CN" dirty="0"/>
              <a:t>.</a:t>
            </a:r>
            <a:r>
              <a:rPr lang="zh-CN" altLang="en-US" dirty="0" smtClean="0"/>
              <a:t>主要关注家用空气净化器类产品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3.</a:t>
            </a:r>
            <a:r>
              <a:rPr lang="zh-CN" altLang="en-US" dirty="0"/>
              <a:t>技术</a:t>
            </a:r>
            <a:r>
              <a:rPr lang="zh-CN" altLang="en-US" dirty="0" smtClean="0"/>
              <a:t>点分析主要基于功能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085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8">
            <a:extLst>
              <a:ext uri="{FF2B5EF4-FFF2-40B4-BE49-F238E27FC236}">
                <a16:creationId xmlns:a16="http://schemas.microsoft.com/office/drawing/2014/main" id="{B58C2335-6779-4F02-9895-B7AB26BCB4D1}"/>
              </a:ext>
            </a:extLst>
          </p:cNvPr>
          <p:cNvSpPr txBox="1"/>
          <p:nvPr/>
        </p:nvSpPr>
        <p:spPr>
          <a:xfrm>
            <a:off x="186700" y="21899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市场分析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371" y="1088579"/>
            <a:ext cx="10503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宏观总结：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对家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用空气净化器宏观整体市场趋势的总结，涵盖市场规模、现状、消费者关注热点等方向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市场规模分析：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、对空气净化器目前的市场体量，发展趋势、主要影响因素等进行概括性说明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dirty="0" smtClean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、关于空气净化器方面消费者关注热点、需求痛点及市场主要品牌趋势等方面内容的总结。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359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8">
            <a:extLst>
              <a:ext uri="{FF2B5EF4-FFF2-40B4-BE49-F238E27FC236}">
                <a16:creationId xmlns:a16="http://schemas.microsoft.com/office/drawing/2014/main" id="{B58C2335-6779-4F02-9895-B7AB26BCB4D1}"/>
              </a:ext>
            </a:extLst>
          </p:cNvPr>
          <p:cNvSpPr txBox="1"/>
          <p:nvPr/>
        </p:nvSpPr>
        <p:spPr>
          <a:xfrm>
            <a:off x="186700" y="218998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品牌分析（总结）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4154329492"/>
              </p:ext>
            </p:extLst>
          </p:nvPr>
        </p:nvGraphicFramePr>
        <p:xfrm>
          <a:off x="2211355" y="3237723"/>
          <a:ext cx="6110514" cy="2872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7371" y="1088579"/>
            <a:ext cx="105031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主要发现：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这部分是结论，把主要结论总结出来（市场主要的空气净化器品牌，都存在哪些产品形态，主要都有什么技术功能）</a:t>
            </a:r>
            <a:r>
              <a:rPr lang="zh-CN" altLang="en-US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（头部前十）</a:t>
            </a:r>
            <a:endParaRPr lang="en-US" altLang="zh-CN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品牌及产品类别结构图：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把品牌和产品的类别汇总出来（下图仅供参考，用产品图片呈现）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497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8">
            <a:extLst>
              <a:ext uri="{FF2B5EF4-FFF2-40B4-BE49-F238E27FC236}">
                <a16:creationId xmlns:a16="http://schemas.microsoft.com/office/drawing/2014/main" id="{B58C2335-6779-4F02-9895-B7AB26BCB4D1}"/>
              </a:ext>
            </a:extLst>
          </p:cNvPr>
          <p:cNvSpPr txBox="1"/>
          <p:nvPr/>
        </p:nvSpPr>
        <p:spPr>
          <a:xfrm>
            <a:off x="186700" y="218998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品牌一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371" y="1080363"/>
            <a:ext cx="105031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这部分分品牌介绍产品，具体内容包括：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品牌简介：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该品牌所推出的空气净化器产品类别和每类代表性产品图片（总览，参考结构图，仅供参考）：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该品牌每类产品主打功能点：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特色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技术：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尺寸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容量：</a:t>
            </a:r>
            <a:endParaRPr lang="en-US" altLang="zh-CN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优缺点：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价格：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电商平台月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销量：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格式不限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注：技术功能点可从四个大方向整理：净化技术、降噪技术、进送风设计、人性化设计</a:t>
            </a:r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2482320921"/>
              </p:ext>
            </p:extLst>
          </p:nvPr>
        </p:nvGraphicFramePr>
        <p:xfrm>
          <a:off x="5908077" y="2751352"/>
          <a:ext cx="4531055" cy="243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6023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8">
            <a:extLst>
              <a:ext uri="{FF2B5EF4-FFF2-40B4-BE49-F238E27FC236}">
                <a16:creationId xmlns:a16="http://schemas.microsoft.com/office/drawing/2014/main" id="{B58C2335-6779-4F02-9895-B7AB26BCB4D1}"/>
              </a:ext>
            </a:extLst>
          </p:cNvPr>
          <p:cNvSpPr txBox="1"/>
          <p:nvPr/>
        </p:nvSpPr>
        <p:spPr>
          <a:xfrm>
            <a:off x="186700" y="218998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品牌二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371" y="1088579"/>
            <a:ext cx="105031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这部分分品牌介绍产品，具体内容包括：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品牌简介：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该品牌所推出的空气净化器产品类别和每类代表性产品图片（总览，参考结构图，仅供参考）：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该品牌每类产品主打功能点：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特色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技术：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尺寸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容量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优缺点：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价格：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电商平台月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销量：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格式不限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注：技术功能点可从四个大方向整理：净化技术、降噪技术、进送风设计、人性化设计</a:t>
            </a:r>
          </a:p>
          <a:p>
            <a:endParaRPr lang="zh-CN" altLang="en-US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962355003"/>
              </p:ext>
            </p:extLst>
          </p:nvPr>
        </p:nvGraphicFramePr>
        <p:xfrm>
          <a:off x="5908077" y="2751352"/>
          <a:ext cx="4531055" cy="243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068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8">
            <a:extLst>
              <a:ext uri="{FF2B5EF4-FFF2-40B4-BE49-F238E27FC236}">
                <a16:creationId xmlns:a16="http://schemas.microsoft.com/office/drawing/2014/main" id="{B58C2335-6779-4F02-9895-B7AB26BCB4D1}"/>
              </a:ext>
            </a:extLst>
          </p:cNvPr>
          <p:cNvSpPr txBox="1"/>
          <p:nvPr/>
        </p:nvSpPr>
        <p:spPr>
          <a:xfrm>
            <a:off x="186700" y="218998"/>
            <a:ext cx="1713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品牌三、四</a:t>
            </a: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371" y="1088579"/>
            <a:ext cx="105031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这部分分品牌介绍产品，具体内容包括：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品牌简介：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该品牌所推出的空气净化器产品类别和每类代表性产品图片（总览，参考结构图，仅供参考）：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该品牌每类产品主打功能点：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特色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技术：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尺寸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容量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优缺点：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价格：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电商平台月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销量：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格式不限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注：技术功能点可从四个大方向整理：净化技术、降噪技术、进送风设计、人性化设计</a:t>
            </a:r>
          </a:p>
          <a:p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4" name="图示 3"/>
          <p:cNvGraphicFramePr/>
          <p:nvPr>
            <p:extLst>
              <p:ext uri="{D42A27DB-BD31-4B8C-83A1-F6EECF244321}">
                <p14:modId xmlns:p14="http://schemas.microsoft.com/office/powerpoint/2010/main" val="962355003"/>
              </p:ext>
            </p:extLst>
          </p:nvPr>
        </p:nvGraphicFramePr>
        <p:xfrm>
          <a:off x="5908077" y="2751352"/>
          <a:ext cx="4531055" cy="243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068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8">
            <a:extLst>
              <a:ext uri="{FF2B5EF4-FFF2-40B4-BE49-F238E27FC236}">
                <a16:creationId xmlns:a16="http://schemas.microsoft.com/office/drawing/2014/main" id="{B58C2335-6779-4F02-9895-B7AB26BCB4D1}"/>
              </a:ext>
            </a:extLst>
          </p:cNvPr>
          <p:cNvSpPr txBox="1"/>
          <p:nvPr/>
        </p:nvSpPr>
        <p:spPr>
          <a:xfrm>
            <a:off x="186700" y="218998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空气净化器产品功能技术点对比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371" y="927198"/>
            <a:ext cx="10503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该部分作为最后的一个技术功能汇总和对比表，将不同品牌同一功能使用到的不同技术通过列表作比较（举例如下）</a:t>
            </a:r>
            <a:endParaRPr lang="en-US" altLang="zh-CN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84682"/>
              </p:ext>
            </p:extLst>
          </p:nvPr>
        </p:nvGraphicFramePr>
        <p:xfrm>
          <a:off x="377371" y="1711353"/>
          <a:ext cx="11075535" cy="47877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6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2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6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27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8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3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07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883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253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676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IQAir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LIFA air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Eraclean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Blue air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小米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飞利浦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松下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亚都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056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u="none" strike="noStrike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净化技术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 err="1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PreMax</a:t>
                      </a:r>
                      <a:r>
                        <a:rPr 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™  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滤</a:t>
                      </a:r>
                      <a:r>
                        <a:rPr lang="zh-CN" altLang="en-US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芯（</a:t>
                      </a:r>
                      <a:r>
                        <a:rPr lang="en-US" altLang="zh-CN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F8</a:t>
                      </a:r>
                      <a:r>
                        <a:rPr lang="zh-CN" altLang="en-US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级别）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/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V5-Cell™ MG 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滤芯</a:t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en-US" sz="1100" u="none" strike="noStrike" dirty="0" err="1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HyperHEPA</a:t>
                      </a:r>
                      <a:r>
                        <a:rPr 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® 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滤</a:t>
                      </a:r>
                      <a:r>
                        <a:rPr lang="zh-CN" altLang="en-US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芯（</a:t>
                      </a:r>
                      <a:r>
                        <a:rPr lang="en-US" altLang="zh-CN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H12/13</a:t>
                      </a:r>
                      <a:r>
                        <a:rPr lang="zh-CN" altLang="en-US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级别）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/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en-US" altLang="zh-CN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GC H11 HEPA</a:t>
                      </a:r>
                      <a:r>
                        <a:rPr lang="zh-CN" altLang="en-US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滤芯（</a:t>
                      </a:r>
                      <a:r>
                        <a:rPr lang="en-US" altLang="zh-CN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H11</a:t>
                      </a:r>
                      <a:r>
                        <a:rPr lang="zh-CN" altLang="en-US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级别）</a:t>
                      </a:r>
                      <a:endParaRPr lang="en-US" altLang="zh-CN" sz="1100" u="none" strike="noStrike" dirty="0" smtClean="0"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GC </a:t>
                      </a:r>
                      <a:r>
                        <a:rPr lang="en-US" sz="1100" u="none" strike="noStrike" dirty="0" err="1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MultiGas</a:t>
                      </a:r>
                      <a:r>
                        <a:rPr 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 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滤</a:t>
                      </a:r>
                      <a:r>
                        <a:rPr lang="zh-CN" altLang="en-US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芯</a:t>
                      </a:r>
                      <a:endParaRPr lang="en-US" altLang="zh-CN" sz="1100" u="none" strike="noStrike" dirty="0" smtClean="0"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GC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滤芯套筒</a:t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zh-CN" altLang="en-US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纯物理吸附过滤技术，</a:t>
                      </a:r>
                      <a:r>
                        <a:rPr lang="en-US" altLang="zh-CN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HPEA</a:t>
                      </a:r>
                      <a:r>
                        <a:rPr lang="zh-CN" altLang="en-US" sz="1100" u="none" strike="noStrike" dirty="0" smtClean="0">
                          <a:solidFill>
                            <a:srgbClr val="FF0000"/>
                          </a:solidFill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滤网采用非编制玻璃纤维，活性炭滤网增加浸渍氧化铝成分</a:t>
                      </a:r>
                      <a:endParaRPr lang="en-US" altLang="zh-CN" sz="1100" u="none" strike="noStrike" dirty="0" smtClean="0">
                        <a:solidFill>
                          <a:srgbClr val="FF0000"/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9465" marR="9465" marT="946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465" marR="9465" marT="946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465" marR="9465" marT="9465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8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降噪处理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中心风扇设计</a:t>
                      </a:r>
                      <a:br>
                        <a:rPr lang="zh-CN" altLang="en-US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en-US" altLang="zh-CN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3D</a:t>
                      </a:r>
                      <a:r>
                        <a:rPr lang="zh-CN" altLang="en-US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风机技术</a:t>
                      </a:r>
                      <a:br>
                        <a:rPr lang="zh-CN" altLang="en-US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en-US" altLang="zh-CN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EvenFlow™</a:t>
                      </a:r>
                      <a:r>
                        <a:rPr lang="zh-CN" altLang="en-US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扩散器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01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送风方式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320°</a:t>
                      </a:r>
                      <a:r>
                        <a:rPr lang="zh-CN" altLang="en-US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出风口</a:t>
                      </a:r>
                      <a:br>
                        <a:rPr lang="zh-CN" altLang="en-US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en-US" altLang="zh-CN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3</a:t>
                      </a:r>
                      <a:r>
                        <a:rPr lang="en-US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D UltraSeal™</a:t>
                      </a:r>
                      <a:r>
                        <a:rPr lang="zh-CN" altLang="en-US" sz="1100" u="none" strike="noStrike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设计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360°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进风</a:t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飞机引擎式式涡旋送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699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人性化设计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465" marR="9465" marT="9465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可移动机身</a:t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en-US" altLang="zh-CN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6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档风速设计</a:t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智能滤芯寿命计算器</a:t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手持式遥控器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分体式设计</a:t>
                      </a:r>
                      <a:r>
                        <a:rPr lang="en-US" altLang="zh-CN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|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多维监测</a:t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智能滤芯寿命计算</a:t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en-US" altLang="zh-CN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112</a:t>
                      </a: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级风速设计</a:t>
                      </a:r>
                      <a:b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</a:br>
                      <a:r>
                        <a:rPr lang="zh-CN" altLang="en-US" sz="1100" u="none" strike="noStrike" dirty="0">
                          <a:effectLst/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远程监控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465" marR="9465" marT="946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326469"/>
      </p:ext>
    </p:extLst>
  </p:cSld>
  <p:clrMapOvr>
    <a:masterClrMapping/>
  </p:clrMapOvr>
</p:sld>
</file>

<file path=ppt/theme/theme1.xml><?xml version="1.0" encoding="utf-8"?>
<a:theme xmlns:a="http://schemas.openxmlformats.org/drawingml/2006/main" name="6_默认设计模板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华文细黑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00"/>
        </a:solidFill>
        <a:ln w="9525">
          <a:solidFill>
            <a:schemeClr val="tx1"/>
          </a:solidFill>
          <a:miter lim="800000"/>
          <a:headEnd/>
          <a:tailEnd/>
        </a:ln>
      </a:spPr>
      <a:bodyPr wrap="none" lIns="0" rIns="72000" rtlCol="0" anchor="ctr">
        <a:noAutofit/>
      </a:bodyPr>
      <a:lstStyle>
        <a:defPPr algn="ctr">
          <a:defRPr sz="2400" b="1" i="1" dirty="0">
            <a:ea typeface="微软雅黑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9_默认设计模板">
  <a:themeElements>
    <a:clrScheme name="1_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默认设计模板">
      <a:majorFont>
        <a:latin typeface="Arial"/>
        <a:ea typeface="华文细黑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00"/>
        </a:solidFill>
        <a:ln w="9525">
          <a:solidFill>
            <a:schemeClr val="tx1"/>
          </a:solidFill>
          <a:miter lim="800000"/>
          <a:headEnd/>
          <a:tailEnd/>
        </a:ln>
      </a:spPr>
      <a:bodyPr wrap="none" lIns="0" rIns="72000" rtlCol="0" anchor="ctr">
        <a:noAutofit/>
      </a:bodyPr>
      <a:lstStyle>
        <a:defPPr algn="ctr">
          <a:defRPr sz="2400" b="1" i="1" dirty="0">
            <a:ea typeface="微软雅黑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1_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11121</TotalTime>
  <Words>590</Words>
  <Application>Microsoft Office PowerPoint</Application>
  <PresentationFormat>宽屏</PresentationFormat>
  <Paragraphs>103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华文楷体</vt:lpstr>
      <vt:lpstr>华文细黑</vt:lpstr>
      <vt:lpstr>楷体</vt:lpstr>
      <vt:lpstr>宋体</vt:lpstr>
      <vt:lpstr>微软雅黑</vt:lpstr>
      <vt:lpstr>Arial</vt:lpstr>
      <vt:lpstr>Calibri</vt:lpstr>
      <vt:lpstr>Wingdings</vt:lpstr>
      <vt:lpstr>6_默认设计模板</vt:lpstr>
      <vt:lpstr>9_默认设计模板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 Guowei 贾国伟 (690)</dc:creator>
  <cp:lastModifiedBy>DELL</cp:lastModifiedBy>
  <cp:revision>171</cp:revision>
  <dcterms:created xsi:type="dcterms:W3CDTF">2020-08-22T01:19:12Z</dcterms:created>
  <dcterms:modified xsi:type="dcterms:W3CDTF">2021-06-02T08:13:58Z</dcterms:modified>
</cp:coreProperties>
</file>